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980A3-F92A-4F0F-B7B6-66188CE35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E4FF0-122C-4CEC-8569-41F6D2C8D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E64BD-CA09-444D-B32A-4A494A24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1BB3D-B3F9-4A39-A667-23AFEAB79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5638A-5967-465C-8CC8-E7E2A63A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3B068-6959-4347-B5E0-D2A3EB4D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92CB8-2702-4F59-A95F-9963082FF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39698-6222-4EB2-9FAB-6CFBD01D1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23CA2-E276-4E27-BFDD-F4CC9A5E2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26E34-2953-4319-8F05-E05190FDF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B58FF-3586-4698-B3E1-C118BE7E5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60024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市政工程施工行业2024年质量管理实施方案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信息化技术在质量管理中的应用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合作与沟通机制建立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市政工程施工行业是城市建设的重要组成部分，其质量直接关系到城市基础设施的安全和稳定运行，对保障城市居民的生活质量和城市的可持续发展具有重要意义。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市政工程施工规模的不断扩大，市政工程施工质量管理面临着越来越多的挑战和机遇。加强市政工程施工质量管理，提高工程质量水平，对于推动城市高质量发展、提升城市综合竞争力具有重要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2" r="24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当前，市政工程施工行业在质量管理方面存在一些问题，如质量管理体系不完善、管理人员素质参差不齐、施工过程监管不到位等，导致工程质量不稳定、安全隐患较多。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同时，市政工程施工行业面临着新技术、新材料、新工艺的不断涌现和应用，对传统的质量管理模式和方法提出了新的挑战。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本实施方案的目标是建立科学、规范、高效的市政工程施工质量管理体系，提高工程质量水平，降低质量风险，推动市政工程施工行业高质量发展。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原则包括：坚持问题导向，针对当前存在的突出问题制定相应措施；强化系统管理，构建完善的质量管理体系；注重创新驱动，积极应用新技术、新材料、新工艺提高工程质量；加强监管力度，确保各项质量管理措施落到实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明确各级质量管理职责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明确各级管理人员和操作人员在质量管理中的职责和权限，形成层次分明、责任明确的管理体系。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加强质量管理人员培训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对质量管理人员进行定期培训，提高其专业技能和管理水平，确保质量管理体系的有效运行。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设立专门的质量管理部门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在市政工程施工企业中设立独立的质量管理部门，负责全面管理和监督工程质量。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建立完善的工程质量管理制度，包括材料验收、施工过程控制、成品保护等方面的规定。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制定工程质量管理制度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制定详细的质量检查和评估制度，明确检查频次、检查内容、评估标准等，确保工程质量的可控性。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制定质量检查和评估制度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建立快速响应的质量事故处理机制，对发生的质量问题进行及时、有效的处理，防止问题扩大。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建立质量事故处理机制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制定详细质量管理制度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政府相关部门应加强对市政工程施工质量的监管力度，定期开展质量检查和评估工作，确保工程质量符合国家标准和规定。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强化政府监管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施工企业应建立内部考核机制，对各级管理人员和操作人员的质量管理工作进行定期考核，并根据考核结果进行奖惩。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建立内部考核机制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引入独立的第三方评估机构对市政工程施工质量进行评估，提高评估的客观性和公正性，促进工程质量的提升。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引入第三方评估机构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加强质量监管与考核机制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施工过程质量控制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建立严格的供应商评估和选择机制，确保采购的原材料符合相关标准和设计要求。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对所有进场的原材料进行严格的检验和验收，确保质量合格后方可投入使用。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原材料检验与验收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建立科学的原材料存储和保管制度，防止材料在存储过程中发生变质或损坏。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原材料存储与保管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严格把控原材料质量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根据工程特点和设计要求，制定科学合理的施工工艺流程，明确各道工序的操作规范和验收标准。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对施工人员进行全面的技术培训和考核，确保他们熟练掌握施工工艺和质量要求。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建立施工过程监控机制，对每个施工环节进行实时跟踪和监控，确保施工质量和进度符合要求。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规范施工工艺流程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合理规划施工现场布置，确保施工设备、材料、人员等有序、高效运转。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施工现场布置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建立健全的安全生产管理制度，加强施工现场安全检查，及时发现和消除安全隐患。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保持施工现场的整洁和卫生，减少对周边环境和居民的影响，营造良好的施工环境。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强化施工现场管理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人员培训与素质提升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https://d.book118.com/397060024110006041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2024-09-14T08:26:47.145</cp:lastPrinted>
  <dcterms:created xsi:type="dcterms:W3CDTF">2024-09-14T00:26:47Z</dcterms:created>
  <dcterms:modified xsi:type="dcterms:W3CDTF">2024-09-14T00:26:48Z</dcterms:modified>
</cp:coreProperties>
</file>