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42C6C-1AC5-4EDC-90AB-CB0A1BB8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FF3DE-4324-452A-AC0A-0C5AD1A3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ECCD1-857B-4591-A4A1-17B21CA7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34D05-66BE-4E9E-A2EE-06611844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40D62-1A76-48B7-98F0-08C9D5AB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40368-CF57-456E-8F2E-CCC89497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A8EFF-B3A3-4E43-B8C5-75290367A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55874-3E61-423E-B68D-C8F635C93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887BD-D958-4BB7-916D-2A8F284D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93CC-8A8F-433E-A0E3-80DCFC1F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E7C21-99F0-4303-A479-3ECA60A1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6305616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cinv恶心呕吐的护理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恶心呕吐的护理是减轻患者痛苦、提高生活质量的重要手段。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恶心呕吐是癌症治疗中常见的副作用，对患者的生活质量和治疗体验产生负面影响。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恶心呕吐可能导致脱水、电解质失衡等并发症，影响患者的生理健康。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良好的护理可以减轻患者的痛苦，提高其治疗依从性和生活质量，促进康复。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某些药物可能导致恶心呕吐等不良反应，如抗生素、化疗药物等。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不同个体对药物的反应不同，选择适合患者的药物可以有效减少恶心呕吐的发生。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33" b="22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如胃炎、胃溃疡等可能导致恶心呕吐。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如糖尿病、甲状腺疾病等也可能引起恶心呕吐等症状。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焦虑、抑郁等情绪压力可能导致恶心呕吐。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生活事件、创伤等应激反应也可能引发恶心呕吐。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https://d.book118.com/397063056161006054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2024-09-29T08:26:01.861</cp:lastPrinted>
  <dcterms:created xsi:type="dcterms:W3CDTF">2024-09-29T00:26:01Z</dcterms:created>
  <dcterms:modified xsi:type="dcterms:W3CDTF">2024-09-29T00:26:03Z</dcterms:modified>
</cp:coreProperties>
</file>