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66867-22D3-43D3-88C0-6246EC73F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81B2E-EE97-416D-A2DF-91A47D4E4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D2C0-D79D-4247-9D55-C4C84CAF6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CD3A8-A737-462A-AF33-9B1BFBA7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39937-1ACB-4FF9-A435-A3A33F4FE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520A9-59DB-47A3-ACC4-6A698629D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C4259-A977-41AC-BA19-ECADEEC1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14F9D-5BA5-4E71-9A73-A7B6C35E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51067-D73E-4E91-9B8C-D75E5686A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918E8-D06A-4BC0-BE07-732173C8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8656A-FAFD-44F5-82B1-0516E2A3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63156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安全锁定概述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安全锁定是一种通过技术手段，对特定设备或系统进行安全保护的机制。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防止未经授权的访问、操作或数据泄露，确保设备或系统的安全性和稳定性。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安全锁定作用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安全锁定可以防止企业内部敏感数据泄露，保护企业资产安全。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667" r="3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083" r="2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" r="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通过安全锁定，可以避免员工在非工作时间或非工作区域使用公司设备，提高工作效率。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许多法规要求企业对敏感数据进行保护，安全锁定是符合法规要求的一种有效手段。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随着人工智能技术的发展，安全锁定将更加智能化，能够自动识别潜在威胁并进行防御。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0458" r="30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未来安全锁定将采用多层次防御策略，包括软件防御、硬件防御和网络防御等。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多层次防御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随着云计算的普及，安全锁定服务将逐渐迁移到云端，为企业提供更加高效、灵活的安全保护服务。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云端服务化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安全锁定基础知识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通过机械结构实现锁定功能，具有结构简单、成本低廉等优点，但易受到外力破坏。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机械安全锁定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采用电子技术实现锁定功能，具有操作简便、安全性高等优点，但成本较高。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电子安全锁定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通过生物识别技术实现锁定功能，具有高度安全性、不易被仿制等优点，但成本较高且技术要求较高。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生物识别安全锁定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7236" r="2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安全锁定的原理与结构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机械安全锁定原理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通过弹簧、杠杆等机械结构实现锁定功能，结构简单易懂。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电子安全锁定原理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采用电子电路、芯片等实现锁定功能，通过密码、指纹等方式进行身份验证。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生物识别安全锁定原理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通过生物识别技术实现身份验证，如指纹识别、虹膜识别等，具有高度安全性。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机械安全锁定的使用方法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在使用前应检查机械结构是否完好，使用时应注意避免外力破坏，定期进行维护和保养。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电子安全锁定的使用方法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在使用前应设置密码、指纹等身份验证方式，使用时应注意保护个人隐私和信息安全，定期更换密码和更新系统。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生物识别安全锁定的使用方法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在使用前应进行身份验证方式的设置和测试，使用时应注意保护个人隐私和信息安全，定期进行身份验证方式的更新和维护。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安全锁定技能培训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提高员工对安全锁定的认识和技能，确保在紧急情况下能够迅速、准确地采取安全锁定措施，降低事故风险，保障人员和设备安全。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包括安全锁定基础知识、常见安全锁定方法、安全锁定操作流程、注意事项等。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安全锁定技能培训的目的与内容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方法：采用理论授课、操作演示、模拟演练等方式进行培训。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讲解安全锁定基础知识，包括常见的安全锁定方法和操作流程等。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演示安全锁定操作流程，包括具体的安全锁定方法和注意事项等。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进行模拟演练，模拟不同情况下的事故场景，训练员工迅速采取安全锁定措施的能力。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对模拟演练中存在的问题进行总结和点评，提出改进措施。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安全锁定技能培训的方法与步骤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https://d.book118.com/397063156140006040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2024-09-13T06:24:38.642</cp:lastPrinted>
  <dcterms:created xsi:type="dcterms:W3CDTF">2024-09-12T22:24:38Z</dcterms:created>
  <dcterms:modified xsi:type="dcterms:W3CDTF">2024-09-12T22:24:40Z</dcterms:modified>
</cp:coreProperties>
</file>