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746C15B-9D31-426A-9B13-171BAF1EA0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8575-C5B1-4F17-AC32-682F8DEE6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4AA0-BA8C-49A7-9E06-DFEBF7B4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5F9E5-5B42-42DC-99C8-5CF06DBEB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BC615-0A00-4327-9F1D-E096A9F0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B2D27-C1D9-4012-B65E-6BFA5B96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714C6-7C96-429B-BD5B-41CFA7C2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A64DE-99BF-4384-905F-F3BBD304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534CF-4ABA-4E2E-819E-2DA9598F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3A834-445A-4151-9066-9A476A28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5FF0-E704-4A59-B16E-08E887AD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76DA2-0297-4A03-87AC-36608DB1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FF1602-2A73-4C8C-86A5-45E81D3924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08FFCD-B8CD-4DB7-8092-1DAFFDA1633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6612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化工行业安全生产规章制度培训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化工行业安全生产规章制度培训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安全生产基础知识培训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安全事故案例分析与教训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安全演练和培训实践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安全管理评估和改进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化工行业安全生产规章制度培训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影响企业生产安全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化工行业安全生产规章制度的重要性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确保安全生产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本次培训的目的和意义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规章制度对员工和企业的影响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化工行业安全生产需要遵守相关法律法规，如《安全生产法》和《危险化学品安全管理条例》等，这些法规规定了企业在安全生产方面的具体要求。企业必须严格遵守这些法规，确保安全生产不受侵犯。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企业内部规章制度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确保规章制度落实到位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企业内部安全生产制度的制定和实施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明确责任及义务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有效处理紧急情况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应急预案、事故报告和处理流程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培训计划的实施和执行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按时举行安全培训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确保员工了解安全规定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不同岗位的安全培训要求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根据岗位设置相应培训内容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安全生产培训内容的制定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制定全面的安全培训计划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包括安全操作规程、应急处置等内容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安全生产规章制度是确保企业安全生产的重要保障，包括内部和外部相关法规，企业应该建立健全自己的规章制度，保障员工和企业的安全。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化学品基础知识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化学品是工业生产中常见的物质，根据其性质和用途进行分类和标识非常重要。不同化学品具有不同的危害性，必须采取相应的防护措施。在化学品泄漏情况下，要迅速采取应急处理方法，以避免事故危害扩大。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火灾和爆炸防护知识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了解火灾和爆炸发生的原因有助于预防事故的发生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火灾和爆炸的原因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采取有效的预防措施可以降低火灾和爆炸的风险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掌握应急处理程序可以有效减少火灾造成的损失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面对爆炸事故时，要迅速冷静应对，确保安全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爆炸事故的应对方法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机械设备操作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熟练掌握设备操作技能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定期检查设备运行状态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电气设备规范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使用符合标准的电气设备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远离电气设备潮湿环境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作业场所安全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保持工作场所整洁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个人防护知识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根据岗位不同选择合适的防护装备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保持个人卫生有助于身体健康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个人卫生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正确佩戴和使用防护装备可有效保护员工安全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安全生产基础知识培训是化工企业的重要环节，只有树立安全意识，提高安全技能，才能有效预防事故发生，保障员工健康和企业发展。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安全事故案例分析与教训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分析事故发生的具体过程和原因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事故过程和原因分析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总结事故造成的损失和应从中吸取的教训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事故带来的损失和教训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针对类似事故提出预防和应对措施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类似事故的预防措施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详细勘察和分析事故发生现场情况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事故现场勘察和分析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展示事故后企业采取的整改措施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事故后续整改措施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明确事故责任并采取相应处理措施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事故责任认定和处理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企业应对措施及效果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介绍企业的应对措施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评估这些措施的效果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事故后的安全管理改进措施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展示事故后企业改进安全管理的措施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强调安全管理的重要性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事故的社会影响和舆论反应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解释事故对社会的影响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分析舆论反应对企业的影响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安全事故不仅会对企业生产和经营造成影响，还需要承担赔偿责任。企业应总结经验教训，加强管理，以避免类似事故再次发生。管理改进是企业发展的必经之路。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https://d.book118.com/397066123012006055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化工行业安全生产规章制度培训</vt:lpstr>
      <vt:lpstr>目录</vt:lpstr>
      <vt:lpstr>第1章 化工行业安全生产规章制度培训</vt:lpstr>
      <vt:lpstr>介绍</vt:lpstr>
      <vt:lpstr>法律法规概述</vt:lpstr>
      <vt:lpstr>企业内部规章制度</vt:lpstr>
      <vt:lpstr>安全生产培训计划</vt:lpstr>
      <vt:lpstr> </vt:lpstr>
      <vt:lpstr>第2章 安全生产基础知识培训</vt:lpstr>
      <vt:lpstr> </vt:lpstr>
      <vt:lpstr>火灾和爆炸防护知识</vt:lpstr>
      <vt:lpstr>作业场所安全</vt:lpstr>
      <vt:lpstr>个人防护知识</vt:lpstr>
      <vt:lpstr>总结</vt:lpstr>
      <vt:lpstr>第三章 安全事故案例分析与教训</vt:lpstr>
      <vt:lpstr>安全事故案例1</vt:lpstr>
      <vt:lpstr>安全事故案例2</vt:lpstr>
      <vt:lpstr>安全事故案例3</vt:lpstr>
      <vt:lpstr>安全事故案例4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2024-09-29T15:15:19.934</cp:lastPrinted>
  <dcterms:created xsi:type="dcterms:W3CDTF">2024-09-29T07:15:19Z</dcterms:created>
  <dcterms:modified xsi:type="dcterms:W3CDTF">2024-09-29T07:15:21Z</dcterms:modified>
</cp:coreProperties>
</file>