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58286-5326-486C-B558-120005BBD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A9EA2-B5F4-420A-AA40-6CC32FF3A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41A7F-F6A0-45CE-9B94-D4227AE13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7AB9E-3424-4BB5-B3F9-9E90D74F7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47A416-3C56-4D09-9C33-C23481C55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00980E-ABBA-4709-AE92-E7C7D6BF5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BF0EE7-B62A-42DF-BF09-DF19E8252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A92D3-7211-460A-B344-D1C78F64E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96E20-BE70-4801-B2C8-BF56AF119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AC690-CC07-4F1B-AD73-3987A701B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D2B54-F461-4467-8AC9-547690E46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0110405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《民法民法合同法》ppt课件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合同的种类和形式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合同的履行和变更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合同的违约责任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合同的法律适用和争议解决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合同法概述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合同法的定义、特点和意义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是调整平等主体之间设立、变更、终止民事权利义务关系的法律规范的总称。它具有以下特点：一是平等自愿，二是公平诚实信用，三是合法合规，四是合同具有相对性和独立性。合同法在市场经济中发挥着重要作用，是维护市场秩序、保障交易安全的重要法律制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合同法的基本原则和作用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基本原则包括：一是平等原则，即合同当事人的法律地位平等，一方不得将自己的意志强加给另一方；二是自愿原则，即合同当事人依法享有自愿订立合同的权利，任何单位和个人不得非法干预；三是公平原则，即合同当事人应当遵循公平原则确定各方的权利和义务；四是诚实信用原则，即合同当事人应当诚实守信，严格履行自己的义务。这些原则是合同法的基本指导思想，对于维护市场秩序、保障交易安全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合同法的历史发展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合同法的发展历程和趋势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发展经历了多个阶段，从古代的契约法到近代的合同法，再到现代的多元化发展。随着市场经济的不断发展，合同法的体系和内容也在不断完善。未来，合同法的发展将更加注重公平正义、诚信原则、保护弱势群体等方面，同时也将更加注重与国际接轨，加强与其他国家之间的法律交流与合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合同的种类和形式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口头合同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书面合同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电子合同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实践合同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合同的种类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通过口头协议达成的合同，常见于日常生活中的即时交易。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以书面形式订立的合同，具有法律效力，常见于重要交易或长期合同。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通过电子方式订立的合同，随着互联网技术的发展逐渐普及。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依据事实行为而非书面协议成立的合同，如保管合同、定金合同等。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必须采用特定形式订立的合同，如公证、登记等，以确保合同的合法性和有效性。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要式合同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不要求采用特定形式订立的合同，口头、书面、电子等形式均可。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不要式合同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合同的成立与生效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合同的成立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双方当事人就合同条款达成一致的意思表示，合同即告成立。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合同的生效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合同成立后，在符合法律规定或当事人约定的条件下，合同具有法律效力。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附条件和附期限的合同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在特定条件下或一定期限内，合同的效力发生变化。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合同的履行和变更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https://d.book118.com/397101104052006040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2024-09-12T16:38:44.543</cp:lastPrinted>
  <dcterms:created xsi:type="dcterms:W3CDTF">2024-09-12T08:38:44Z</dcterms:created>
  <dcterms:modified xsi:type="dcterms:W3CDTF">2024-09-12T08:38:46Z</dcterms:modified>
</cp:coreProperties>
</file>