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84B9E-77C9-4ACD-A3DB-724C3F017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6A978-6F23-48A0-B64A-99B4B6296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782A6-D135-4348-9217-C401E78CC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F2901-5B31-46FB-B331-9B1C7F5B7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D430FB-B141-473A-B60F-F11220125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69CA1E-A7E6-4559-B8A7-076E24694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FA6E33-32C6-4994-A80F-1276B7DA4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4922F-D6ED-4416-AE6C-4B5A37E3A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B0E9B-4FE7-4B87-BBA5-249DBD98C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FB2AF-82A5-4E1B-B5A7-D9CC75F76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9CEEE-8FB5-4331-BB05-1231DC1BD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020120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6s管理的起源和发展历程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72360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72360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6s管理的起源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6s管理的定义和重要性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6s管理的发展历程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6s管理的实施和效果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6s管理和现代管理理念的结合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6s管理的案例研究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6s管理的起源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5S包括整理（Seiri）、整顿（Seiton）、清扫（Seiso）、清洁（Seikeetsu）和素养（Shitsuke），而6S则是在此基础上增加了安全（Security）。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6S管理最初是为了提高企业的工作效率和产品质量，创造一个整洁、有序、安全的工作环境。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860" r="1286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424" r="942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24" r="942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6S起源于日本，是日本的一种现场管理方法，由最初的5S发展而来，多了一个“安全”因素。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6s的原始概念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63" r="1716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6S在日本的成功应用，使得它逐渐被全球其他国家和地区所接受和引入。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6S在日本得到了广泛的应用和推广，最初是在20世纪50年代，由日本的一位企业家提出并实施。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在日本，6S已经成为了一种企业文化和传统，许多企业都将其作为日常管理的重要内容之一。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6s在日本的起源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7833" b="17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随着日本经济的崛起，6S逐渐被引入到全球其他国家和地区。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在美国、欧洲和其他发达国家，许多企业开始引入6S管理方法，并将其应用于生产车间、办公室和仓库等场所。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6S管理在全球范围内的推广和应用，进一步证明了其对于提高企业效率和产品质量的重要性。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6s在全球的推广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6s管理的定义和重要性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35" r="16635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760" r="16760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S管理是一种起源于日本的先进管理方法，它通过规范现场、现物，营造一目了然的工作环境，培养员工良好的工作习惯，从而提升员工的工作效率、提高产品品质，并树立良好的企业形象。6S管理包括整理（Sort）、整顿（Straighten）、清洁（Sweep）、标准化（Standardize）、维持（Sanitize）和自律（Self-discipline）六个方面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6s管理的定义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917240" y="1561136"/>
            <a:ext cx="4493087" cy="4493087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66008" y="923459"/>
            <a:ext cx="4439879" cy="4439879"/>
          </a:xfrm>
          <a:prstGeom prst="parallelogram">
            <a:avLst/>
          </a:prstGeom>
          <a:solidFill>
            <a:schemeClr val="accent2"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6733794" y="1049945"/>
            <a:ext cx="4857392" cy="4857393"/>
          </a:xfrm>
          <a:prstGeom prst="parallelogram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218874" y="1875949"/>
            <a:ext cx="551492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S管理对于企业的重要性不言而喻。它不仅能够提高工作效率、减少浪费、提高产品质量，还能够促进员工之间的沟通与协作，增强员工的归属感和自豪感。此外，6S管理还有助于企业降低成本、提高投资回报率，从而在激烈的市场竞争中获得更大的竞争优势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6s管理的重要性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6s管理的作用和影响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6S管理的作用和影响主要体现在以下几个方面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提高工作效率：通过整理、整顿和清洁，使工作环境更加有序、整洁，从而提高工作效率。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减少浪费：通过规范现场、现物，减少不必要的物品和人员，从而减少浪费。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3. 提高产品质量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通过标准化和维持，使生产过程更加稳定、可控，从而提高产品质量。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通过自律和团队合作，促进员工之间的沟通与协作。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通过实施6S管理，使员工更加认同企业的价值观和文化，从而增强员工的归属感和自豪感。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通过实施6S管理，使企业更加高效地利用资源、降低成本，从而提高投资回报率。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4. 促进员工之间的沟通与协作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5. 增强员工的归属感和自豪感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6. 降低成本、提高投资回报率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6s管理的作用和影响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6s管理的发展历程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6s管理起源于日本，最初在日本的一些企业中进行了初步试验，目的是为了提高工作效率和减少浪费。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在初步试验阶段，6s管理主要关注的是现场的整洁和有序，通过对工作场所进行整理、整顿和清洁，提高工作效率和减少浪费。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6s管理的初步试验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随着时间的推移，6s管理逐渐被更多的企业和组织所接受，并被广泛应用于实践。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在推广和应用阶段，6s管理逐渐发展成为一种全面的管理方法，不仅关注现场的整洁和有序，还强调员工的参与和团队合作。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6s管理逐渐成为了一种企业文化，通过对员工的培训和教育，提高员工的素质和责任感，促进企业的发展和进步。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6s管理的推广和应用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https://d.book118.com/397102012012006031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2024-09-03T01:06:18.910</cp:lastPrinted>
  <dcterms:created xsi:type="dcterms:W3CDTF">2024-09-02T17:06:18Z</dcterms:created>
  <dcterms:modified xsi:type="dcterms:W3CDTF">2024-09-02T17:06:20Z</dcterms:modified>
</cp:coreProperties>
</file>