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FA1A2-4C31-41EB-A525-D4978A7FC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5AD951-B5DD-4614-BA4B-086157021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B0A259-B69C-4E21-85BA-F9F1F729F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2D9E8D-8B80-4F42-8B4A-C1DC25F40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604C2D-1B06-499A-801C-CAADF79B0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AE9333-8B7A-4F81-B42B-3045B284E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0C4B10-278C-4D6E-BDE2-00F00A966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A1B199-DFC1-4357-ACF6-EF38D6211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4E48CF-1BEA-4F62-884E-08E1C96A6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4FCE0-34E1-426E-AFE1-5FA9A59CE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887F8F-7FD5-4FDD-8AF2-0565EEEAE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02023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概率论与数理统计(浙大第四版)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一维随机变量及其分布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多维随机变量及其分布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随机变量的数字特征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大数定律与中心极限定理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数理统计基本概念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参数估计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假设检验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概率论基本概念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000" r="16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在一定条件下并不总是发生的现象称为随机事件。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随机事件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用来量化随机事件发生可能性的数值，取值范围在0到1之间。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非负性、规范性、可加性。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概率的性质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随机事件与概率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699" b="27699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如果每个样本点发生的可能性相等，则称这种概率模型为古典概型。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如果样本点的发生概率与某个区域的几何度量（如长度、面积、体积等）成正比，则称这种概率模型为几何概型。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古典概型与几何概型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几何概型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古典概型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事件的独立性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如果两个事件的发生互不影响，则称这两个事件是相互独立的。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乘法公式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用于计算多个事件同时发生的概率，特别地，当这些事件相互独立时，乘法公式可简化为各事件概率的乘积。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条件概率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在已知某个事件发生的条件下，另一个事件发生的概率。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条件概率与独立性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一维随机变量及其分布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取值可数的随机变量，如投掷骰子出现的点数。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描述离散型随机变量取各个值的概率，常用表格或图形表示。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概率分布律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二项分布、泊松分布、几何分布等。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常见离散型随机变量分布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离散型随机变量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取值充满某个区间的随机变量，如测量某物体的长度。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常见连续型随机变量分布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均匀分布、指数分布、正态分布等。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概率密度函数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描述连续型随机变量在某个区间内取值的概率分布情况，具有非负性和规范性。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连续型随机变量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随机变量通过函数关系形成的新的随机变量。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常见函数分布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线性变换、多项式变换、指数变换等。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求解方法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通过已知随机变量的分布，结合函数关系，求解新随机变量的分布。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随机变量的函数分布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多维随机变量及其分布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二维随机变量的定义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设$X$和$Y$是两个随机变量，由它们构成的二维数组$(X,Y)$称为二维随机变量。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联合分布函数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对于任意实数$x,y$，二元函数$F(x,y)=P{Xleq x,Yleq y}$称为二维随机变量$(X,Y)$的联合分布函数。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联合概率密度函数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如果存在非负函数$f(x,y)$，使得对于任意实数$x,y$，有$F(x,y)=int_{-infty}^{x}int_{-infty}^{y}f(u,v)dudv$，则称$f(x,y)$为二维随机变量$(X,Y)$的联合概率密度函数。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二维随机变量及其联合分布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边缘分布函数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二维随机变量$(X,Y)$关于$X$和关于$Y$的分布函数分别称为$(X,Y)$关于$X$和关于$Y$的边缘分布函数，简称边缘分布。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条件分布函数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二维随机变量$(X,Y)$的联合分布函数为$F(x,y)$，关于$X$和关于$Y$的边缘分布函数分别为$F_X(x)$和$F_Y(y)$。对于固定的$y$，如果$P{Y=y}&gt;0$，则称$frac{F(x,y)-F(x,y-)}{P{Y=y}}$为在$Y=y$条件下$X$的条件分布函数，记为$F_{X|Y}(x|y)$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条件概率密度函数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如果存在联合概率密度函数$f(x,y)$，则条件概率密度函数定义为$f_{X|Y}(x|y)=frac{f(x,y)}{f_Y(y)}$，其中$f_Y(y)$是$Y$的边缘概率密度函数。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边缘分布与条件分布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相互独立的定义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设二维随机变量$(X,Y)$的联合分布函数为$F(x,y)$，边缘分布函数分别为$F_X(x)$和$F_Y(y)$。如果对于所有的$x,y$，都有$F(x,y)=F_X(x)F_Y(y)$，则称随机变量$X$和$Y$是相互独立的。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相互独立的性质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如果两个随机变量相互独立，则一个随机变量的取值不会影响另一个随机变量的取值。即对于任意实数$x_1,x_2,y_1,y_2$，都有$P{Xleq x_1,Yleq y_1}=P{Xleq x_1}P{Yleq y_1}$和$P{Xleq x_2,Yleq y_2}=P{Xleq x_2}P{Yleq y_2}$。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相互独立与条件独立的区别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相互独立是两个随机变量之间的一种关系，而条件独立是在给定某些条件下两个随机变量之间的关系。即使两个随机变量不是相互独立的，它们也可能在某些条件下是条件独立的。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相互独立的随机变量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随机变量的数字特征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衡量随机变量取值与其数学期望的偏离程度，即随机变量取值的波动性或分散程度。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方差的算术平方根，与方差一样用于衡量随机变量的波动性或分散程度。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数学期望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描述随机变量取值的“平均水平”，是随机变量所有可能取值的加权平均数，权数为对应的概率。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02" r="1660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数学期望与方差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https://d.book118.com/397102023006006035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2024-09-09T06:07:36.131</cp:lastPrinted>
  <dcterms:created xsi:type="dcterms:W3CDTF">2024-09-08T22:07:36Z</dcterms:created>
  <dcterms:modified xsi:type="dcterms:W3CDTF">2024-09-08T22:07:38Z</dcterms:modified>
</cp:coreProperties>
</file>