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4BEB-EC4E-40E5-958E-B062EC9C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E181-1E76-4ED4-8651-BAF3B7245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8CD9C-4BB1-401A-8674-A5B1FCCB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4EE36-2AEA-4C53-B967-A4DFB47A1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EF52B-3F83-46BD-8611-10053D4D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FC23E-CBCA-4F0B-B5D2-A09762A6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496E4-9576-4672-8F79-3663A733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5ED28-5D11-4EF0-8685-0E19548D1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B0C00-D913-4F4F-9ED1-D08B557B1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18339-5C9A-4395-9709-C3D1D3D9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818AB-9E98-4132-B03A-775AB5EE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3023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供应商合作与质量管理机制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合作协议与合同管理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供应商过程监控与改进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产品检验与验收管理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持续改进与供应商关系维护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评估供应商市场的风险，包括政治、经济、社会等方面的风险。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了解供应商市场的基本情况，包括供应商数量、分布、市场份额等。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分析供应商之间的竞争状况，包括价格、质量、交货期等方面的竞争。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明确供应商应具备的资质要求，如营业执照、税务登记证、相关认证等。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对供应商提交的资质资料进行审核，确保其真实有效。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对重要供应商进行现场考察，了解其生产、管理、技术等方面的实际情况。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评估供应商的价格水平，包括报价的合理性、价格稳定性等。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评估供应商的服务水平，包括售前、售中、售后服务的质量等。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评估供应商的产品质量，包括合格率、退货率、客户投诉率等。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评估供应商的交货期表现，包括准时交货率、交货周期等。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对各项评估结果进行综合分析，找出供应商的优势和不足。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根据分析结果，为选择合适的供应商提供依据。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与选定的供应商签订合作协议，明确双方的权利和义务。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合作协议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评估结果分析与决策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合作协议与合同管理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初步洽谈与意向确认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双方初步接触，明确合作意向和需求。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合作协议起草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根据双方意向和需求，起草合作协议。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协议评审与修改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双方对协议进行评审，提出修改意见，直至达成一致。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协议签订与执行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双方正式签署合作协议，并按照协议约定执行。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合作协议签订流程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合同条款明确与规范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090872" y="2558034"/>
            <a:ext cx="2426717" cy="490334"/>
            <a:chOff x="2090872" y="2558034"/>
            <a:chExt cx="2426717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2090872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合同主体与资质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70349" y="3053941"/>
            <a:ext cx="2267763" cy="784444"/>
            <a:chOff x="2170349" y="3053941"/>
            <a:chExt cx="2267763" cy="784444"/>
          </a:xfrm>
        </p:grpSpPr>
        <p:sp>
          <p:nvSpPr>
            <p:cNvPr id="47" name="TextBox 47"/>
            <p:cNvSpPr txBox="1"/>
            <p:nvPr/>
          </p:nvSpPr>
          <p:spPr>
            <a:xfrm>
              <a:off x="2170349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明确合同双方主体资格及资质要求。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706090" y="2558034"/>
            <a:ext cx="2426717" cy="490334"/>
            <a:chOff x="7706090" y="2558034"/>
            <a:chExt cx="2426717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7706090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合作范围与内容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785567" y="3053941"/>
            <a:ext cx="2267763" cy="784444"/>
            <a:chOff x="7785567" y="3053941"/>
            <a:chExt cx="2267763" cy="784444"/>
          </a:xfrm>
        </p:grpSpPr>
        <p:sp>
          <p:nvSpPr>
            <p:cNvPr id="51" name="TextBox 51"/>
            <p:cNvSpPr txBox="1"/>
            <p:nvPr/>
          </p:nvSpPr>
          <p:spPr>
            <a:xfrm>
              <a:off x="7785567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详细描述合作范围、服务内容、交付标准等。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2090872" y="5073396"/>
            <a:ext cx="2426717" cy="490334"/>
            <a:chOff x="2090872" y="5073396"/>
            <a:chExt cx="2426717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2090872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价格与付款方式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170349" y="5569302"/>
            <a:ext cx="2267763" cy="784444"/>
            <a:chOff x="2170349" y="5569302"/>
            <a:chExt cx="2267763" cy="784444"/>
          </a:xfrm>
        </p:grpSpPr>
        <p:sp>
          <p:nvSpPr>
            <p:cNvPr id="55" name="TextBox 55"/>
            <p:cNvSpPr txBox="1"/>
            <p:nvPr/>
          </p:nvSpPr>
          <p:spPr>
            <a:xfrm>
              <a:off x="2170349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明确价格、付款方式、发票等财务相关条款。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785567" y="5073396"/>
            <a:ext cx="2426717" cy="490334"/>
            <a:chOff x="7785567" y="5073396"/>
            <a:chExt cx="2426717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7785567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保密与知识产权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7865044" y="5569302"/>
            <a:ext cx="2267763" cy="784444"/>
            <a:chOff x="7865044" y="5569302"/>
            <a:chExt cx="2267763" cy="784444"/>
          </a:xfrm>
        </p:grpSpPr>
        <p:sp>
          <p:nvSpPr>
            <p:cNvPr id="59" name="TextBox 59"/>
            <p:cNvSpPr txBox="1"/>
            <p:nvPr/>
          </p:nvSpPr>
          <p:spPr>
            <a:xfrm>
              <a:off x="7865044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规定保密义务、知识产权归属及使用等条款。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变更申请与审批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任何一方提出合同变更申请，需经过对方审批同意。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变更执行与监控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按照变更协议约定执行，并对执行情况进行监控。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变更协议起草与签署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双方协商一致后，起草并签署变更协议。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合同变更管理流程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定期对合同执行情况进行监控和评估。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合同执行情况监控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及时发现并预警合同执行过程中的风险和问题。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风险识别与预警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针对识别出的风险和问题，制定相应的应对措施和处理方案。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风险应对与处理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如发生合同纠纷，双方应友好协商解决；协商不成的，可依法向仲裁机构申请仲裁或向人民法院提起诉讼。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合同执行监控与风险防范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确立“质量第一，用户至上”的核心价值观，强调全员参与和持续改进，以满足客户需求和期望为导向。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制定明确的短期和长期质量目标，如降低缺陷率、提高客户满意度等，并建立相应的考核和激励机制。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质量手册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编制全面、系统的质量手册，明确组织的质量方针、目标、组织结构、职责和程序等。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制定各项质量活动的程序文件，包括采购、生产、检验、销售等各个环节的质量控制和管理要求。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针对关键过程和特殊作业，编制详细的作业指导书，确保员工能够准确理解和执行相关要求。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质量管理体系文件编制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通过定期的内部审核和管理评审，监控质量管理体系的运行情况和有效性。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运用统计技术和数据分析工具，对质量数据进行收集、整理和分析，及时发现潜在问题和改进机会。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针对发现的问题和不足，制定并实施相应的纠正措施，确保质量管理体系的持续改进。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质量管理体系运行监控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https://d.book118.com/397103023110006041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2024-09-14T08:28:25.733</cp:lastPrinted>
  <dcterms:created xsi:type="dcterms:W3CDTF">2024-09-14T00:28:25Z</dcterms:created>
  <dcterms:modified xsi:type="dcterms:W3CDTF">2024-09-14T00:28:27Z</dcterms:modified>
</cp:coreProperties>
</file>