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5C123-D46E-4047-80BD-C4C9BED9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B2100-B0B7-4566-AD3D-B6078CEE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7A7CB-F87D-4114-A8A1-A0769F10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C61B3-73F6-4270-A754-7CFDD369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EB6C1-A66C-442A-A615-EE797156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58D9A-39FA-43B0-97B3-6D74D1AC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39255-7F40-4515-90C9-9D66AFF2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CF504-5EF4-442C-AC05-90BA7B160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34CE9-1DC1-4545-A073-5FEEB868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49FE-BE58-4866-B70A-8C26941F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98903-9563-4B32-8046-CC20CB66C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53" r:id="rId2"/>
    <p:sldLayoutId id="2147485554" r:id="rId3"/>
    <p:sldLayoutId id="2147485555" r:id="rId4"/>
    <p:sldLayoutId id="2147485556" r:id="rId5"/>
    <p:sldLayoutId id="2147485557" r:id="rId6"/>
    <p:sldLayoutId id="2147485558" r:id="rId7"/>
    <p:sldLayoutId id="2147485559" r:id="rId8"/>
    <p:sldLayoutId id="2147485560" r:id="rId9"/>
    <p:sldLayoutId id="2147485561" r:id="rId10"/>
    <p:sldLayoutId id="214748556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3130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2024年初中教育思维导图和学习技巧培养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初中教育的重要性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思维导图在初中学习中的应用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学习技巧在初中学习中的培养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如何结合思维导图和学习技巧提高学习效率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案例分析与实践经验分享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初中教育在教育体系中的地位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学科知识的深化：拓展和深化各学科知识，培养学生学习兴趣和自主学习能力。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承上启下的关键阶段：连接小学和高中的桥梁，奠定学生全面发展的基础。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综合素质的培养：注重学生德智体美劳全面发展，培养良好的学习习惯和道德品质。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人生观、价值观的塑造：引导学生树立正确的人生观和价值观，培养积极向上的心态。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初中教育对个人发展的影响</a:t>
            </a:r>
            <a:endParaRPr lang="zh-CN" altLang="en-US"/>
          </a:p>
        </p:txBody>
      </p:sp>
      <p:sp>
        <p:nvSpPr>
          <p:cNvPr id="10490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促进社交能力和团队协作精神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建立基础知识和技能体系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塑造个性特点和价值观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培养学习习惯和自主学习能力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初中教育面临的挑战和机遇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升学压力：考试成绩成为评价学生的主要标准，导致学生过度追求分数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学科负担：多门学科需要兼顾，学生的学习负担过重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心理压力：青春期的学生面临身心变化和人际关系等压力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发展机遇：初中教育是学生知识储备和综合素质培养的关键时期，为学生未来的发展奠定基础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思维导图在初中学习中的应用</a:t>
            </a:r>
            <a:endParaRPr lang="zh-CN" altLang="en-US"/>
          </a:p>
        </p:txBody>
      </p:sp>
      <p:sp>
        <p:nvSpPr>
          <p:cNvPr id="104913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4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思维导图的定义和作用</a:t>
            </a:r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"/>
            </p:custDataLst>
          </p:nvPr>
        </p:nvSpPr>
        <p:spPr>
          <a:xfrm>
            <a:off x="3382396" y="4692296"/>
            <a:ext cx="5421981" cy="15573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思维导图的作用：帮助学生更好地理解和记忆知识，提高学习效率；有助于培养学生的逻辑思维和创造性思维，促进智力发展；能够激发学生的学习兴趣和积极性，提升自主学习能力。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标题"/>
          <p:cNvSpPr txBox="1"/>
          <p:nvPr>
            <p:custDataLst>
              <p:tags r:id="rId3"/>
            </p:custDataLst>
          </p:nvPr>
        </p:nvSpPr>
        <p:spPr>
          <a:xfrm>
            <a:off x="3382396" y="3956903"/>
            <a:ext cx="5421981" cy="6844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4"/>
            </p:custDataLst>
          </p:nvPr>
        </p:nvSpPr>
        <p:spPr>
          <a:xfrm>
            <a:off x="3382396" y="2225793"/>
            <a:ext cx="5421981" cy="15573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思维导图的定义：一种图形化的信息组织工具，通过节点、连线、层级等元素将信息进行结构化处理。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标题"/>
          <p:cNvSpPr txBox="1"/>
          <p:nvPr>
            <p:custDataLst>
              <p:tags r:id="rId5"/>
            </p:custDataLst>
          </p:nvPr>
        </p:nvSpPr>
        <p:spPr>
          <a:xfrm>
            <a:off x="3382396" y="1490400"/>
            <a:ext cx="5421981" cy="6844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如何制作有效的思维导图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确定中心主题：明确要表达的主题，并将其作为思维导图的中心。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组织信息：将与中心主题相关的信息进行分类和整理，以便在思维导图中呈现。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使用图形和符号：使用图形和符号来表达信息，使思维导图更加直观和易于理解。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添加关键词：在每个分支上添加关键词，以帮助记忆和理解信息。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思维导图在初中各科学习中的应用实例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英语：利用思维导图记忆单词和语法知识点，提高语言应用能力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语文：利用思维导图梳理文章结构和主题思想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数学：通过思维导图解决复杂问题，提高解题效率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物理：利用思维导图理解抽象概念，掌握实验原理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学习技巧在初中学习中的培养</a:t>
            </a:r>
            <a:endParaRPr lang="zh-CN" altLang="en-US"/>
          </a:p>
        </p:txBody>
      </p:sp>
      <p:sp>
        <p:nvSpPr>
          <p:cNvPr id="10493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5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https://d.book118.com/397103130163006025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2024年初中教育思维导图和学习技巧培养</vt:lpstr>
      <vt:lpstr>目录</vt:lpstr>
      <vt:lpstr>初中教育的重要性</vt:lpstr>
      <vt:lpstr>初中教育在教育体系中的地位</vt:lpstr>
      <vt:lpstr>初中教育对个人发展的影响</vt:lpstr>
      <vt:lpstr>初中教育面临的挑战和机遇</vt:lpstr>
      <vt:lpstr>思维导图在初中学习中的应用</vt:lpstr>
      <vt:lpstr>思维导图的定义和作用</vt:lpstr>
      <vt:lpstr>如何制作有效的思维导图</vt:lpstr>
      <vt:lpstr>思维导图在初中各科学习中的应用实例</vt:lpstr>
      <vt:lpstr>学习技巧在初中学习中的培养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2024-08-30T17:41:05.843</cp:lastPrinted>
  <dcterms:created xsi:type="dcterms:W3CDTF">2024-08-30T09:41:05Z</dcterms:created>
  <dcterms:modified xsi:type="dcterms:W3CDTF">2024-08-30T09:41:08Z</dcterms:modified>
</cp:coreProperties>
</file>