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EE210E-E206-4478-BD90-4DF8EBFB9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6FBBC-767E-42B0-B036-97343C408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BD4B77-F2E8-438B-928D-0CAC1009C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973C2B-AB00-44EC-A7EF-59523B564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385BAE-6FC0-449A-82AC-FD9F89C66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573B57-D149-4D20-8E45-55A256EEE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986A4F-6AF7-4E8D-893A-AFE589B90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F047E8-FD51-4A58-B471-B7E62EA35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859256-CF5E-44D9-A99D-D1671C78D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3CB5B-8FD3-4ED5-B800-F199D61A5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0A5455-416C-4C68-862D-CF67D10F0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03154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安全管理办法下的责任追究与奖惩机制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责任追究机制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奖惩机制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责任追究与奖惩机制的关联与互动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完善安全管理办法下的责任追究与奖惩机制的建议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054" b="505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强化安全意识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通过责任追究和奖惩机制，使相关人员充分认识到安全管理的重要性，提高安全意识。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促进安全管理制度的落实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明确各级管理人员和操作人员的安全职责，确保安全管理制度得到有效执行。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预防安全事故的发生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通过责任追究和奖惩机制，及时发现和纠正安全管理中的漏洞和隐患，防止安全事故的发生。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本办法适用于企业内部各个部门和岗位的安全管理工作。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本办法适用于企业各级管理人员、操作人员以及其他相关人员。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对涉及危险源、高风险作业等特殊情况的安全管理，应结合实际情况制定相应的责任追究和奖惩机制。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特定情况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安全管理办法是企业或组织为保障生产经营活动的安全顺利进行，预防和减少事故灾害，保护员工生命财产安全而制定的一系列规章制度和管理措施。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明确安全管理职责，规范安全行为，提高安全意识，促进安全文化建设，确保企业或组织的安全生产。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安全管理办法的定义和作用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安全责任制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安全规章制度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安全培训与教育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安全检查与评估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安全管理办法的核心内容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明确各级管理人员和员工在安全生产中的职责和权利，形成全员参与的安全管理格局。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定期开展安全培训和教育活动，提高员工的安全意识和操作技能。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建立健全各项安全管理制度和操作规程，确保员工有章可循、有规可依。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定期对生产经营场所、设备设施进行安全检查与评估，及时发现和消除安全隐患。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企业或组织应制定详细的安全管理计划，明确实施步骤和时间表，确保各项安全管理措施得到有效执行。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政府相关部门应加强对企业或组织安全管理的监管力度，定期开展安全检查、评估和审计等工作，确保安全管理办法的贯彻落实。同时，鼓励员工和社会公众积极参与监督，促进企业或组织的安全生产。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安全管理办法的实施与监管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责任追究机制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责任主体与责任范围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责任主体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包括企业法定代表人、安全生产管理人员、直接负责的主管人员等。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责任范围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涵盖安全生产、环境保护、消防安全等方面的违法违规行为。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立案、调查、处理、结案四个基本步骤。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包括行政处罚、刑事处罚、民事责任追究等。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责任追究的程序和方式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某工厂发生火灾事故，因消防安全责任不落实，相关责任人员被追责并承担民事责任。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某企业因违反安全生产规定，导致重大事故，相关责任人员被追究刑事责任。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某公司因环保违法被处以高额罚款，并追究相关管理人员的行政责任。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责任追究的实践案例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https://d.book118.com/397103154130006042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2024-09-16T02:31:02.819</cp:lastPrinted>
  <dcterms:created xsi:type="dcterms:W3CDTF">2024-09-15T18:31:02Z</dcterms:created>
  <dcterms:modified xsi:type="dcterms:W3CDTF">2024-09-15T18:31:04Z</dcterms:modified>
</cp:coreProperties>
</file>