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4DD82-46E3-4473-9504-4B8F6B100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07A55-36DB-4567-B46C-FFE459D13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3401A-C31F-496E-A3D3-F763B1A4E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43868-68FC-4421-A9C2-7C15753A7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1C42D3-6AAF-4A80-B01F-728E2298B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912139-A758-435A-9579-94F16DB1E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9FFA5C-0C57-4E85-90BF-4B0F054DE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0EDBD-B1E0-433D-8E6E-5116D5A8C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39B21-8385-438F-8AB8-D0E49EE91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696FF-EBBD-490E-907F-D38E468FE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D112A-89CF-4CBB-AC5B-A0154DFFD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0512201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过敏性紫癜护理查房ppt课件演示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过敏性紫癜的预防与控制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过敏性紫癜的案例分享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过敏性紫癜是一种由免疫系统异常引起的血管炎症性疾病，主要影响皮肤、关节、肠道和肾脏。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该病通常在儿童和青少年中发病，但也可发生于成年人。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过敏性紫癜的特点是反复出现皮肤紫癜，可伴有腹痛、关节疼痛和血尿等症状。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19" r="12519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过敏性紫癜的病因尚未完全明确，但通常与感染、药物、食物过敏和免疫系统异常有关。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某些病毒和细菌感染、某些药物（如抗生素和退烧药）以及某些食物（如海鲜和鸡蛋）可能诱发过敏性紫癜。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此外，遗传因素和环境因素也可能与该病的发病有关。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过敏性紫癜的病因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可出现头痛、恶心、呕吐、发热等症状。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尿液呈红色或棕色，提示肾脏受影响。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关节疼痛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关节肿胀和疼痛，尤其在膝关节和踝关节。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皮肤紫癜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皮肤上出现红色或紫色斑点，通常在四肢和臀部出现，可伴有轻微瘙痒。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过敏性紫癜可引起腹部疼痛，有时可能非常剧烈。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过敏性紫癜的症状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过敏性紫癜的护理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保持皮肤清洁干燥，避免摩擦和抓挠，防止皮肤破损和感染。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适当休息，避免剧烈运动和情绪波动，以免加重病情。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密切观察病情变化，如发现异常及时报告医生。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低过敏食物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高维生素食物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适量蛋白质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控制盐分摄入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311" r="1831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863" r="886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32" b="3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选择低过敏食物，避免食用海鲜、牛奶等易过敏食物。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多吃新鲜蔬菜、水果等富含维生素的食物。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适量摄入优质蛋白质，如鸡肉、鱼肉等。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减少盐分摄入，避免水肿和高血压。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给予患者情绪上的支持和鼓励，增强其战胜疾病的信心。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180" r="918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向患者及家属介绍过敏性紫癜的相关知识，提高其认知水平。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针对患者的焦虑和恐惧心理，进行适当的心理疏导和安慰。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减轻焦虑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过敏性紫癜的预防与控制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https://d.book118.com/397105122011006032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2024-09-04T15:27:30.370</cp:lastPrinted>
  <dcterms:created xsi:type="dcterms:W3CDTF">2024-09-04T07:27:30Z</dcterms:created>
  <dcterms:modified xsi:type="dcterms:W3CDTF">2024-09-04T07:27:32Z</dcterms:modified>
</cp:coreProperties>
</file>