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EE57A-7D3E-457F-B44F-F768FACA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1F628-F6A8-4019-99F8-C1F3500E6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3B261-6569-490C-8F88-094D0AC4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52BFD-A565-44A6-BD23-FAD31AB7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34A08-935A-47D0-A5A8-5186ADF9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B348F-04B0-4C18-9F34-E79BF02D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5863E-F31F-4580-9242-87944F44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786CF-4968-4CFC-87CE-0C6A10C5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21FA7-B75A-455B-980D-964F87FF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9464F-040C-43D6-A1D1-2B25CA0B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CCCE6-E1EF-4D2C-931A-889DDC5D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6013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7.酒店管理中的预算控制和成本管理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预算控制概述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酒店管理中预算控制实践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酒店管理中成本管理实践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预算控制与成本管理的关系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预算控制概述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实现酒店经营目标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提升经济效益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通过预算控制，确保酒店各项经营活动与战略目标保持一致，实现经营目标。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合理分配酒店资源，避免浪费，提高资源使用效率。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通过降低成本、增加收入等措施，提高酒店的经济效益。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预算控制的目的与意义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制定预算计划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预算调整与优化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预算分析与考核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预算控制的流程与步骤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根据市场变化和实际情况，及时调整预算计划，确保预算的合理性和可行性。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将预算计划落实到各部门、各岗位，实时监控预算执行情况。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根据酒店经营目标和历史数据，制定各项预算计划。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对预算执行情况进行定期分析，评估预算控制效果，并对相关部门和人员进行考核。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明确预算目标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强化预算执行力度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合理调整预算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预算控制的关键点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确保预算目标与酒店经营目标相一致，具有可衡量性和可实现性。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建立严格的预算执行制度，确保各部门、各岗位按照预算计划执行。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建立有效的监控机制，及时发现预算执行过程中的问题，并采取相应措施进行解决。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根据市场变化和实际情况，灵活调整预算计划，确保预算的适应性和有效性。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成本管理基础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成本管理的概念与原则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成本管理应以实现最大经济效益为目标，通过合理控制成本，提高酒店盈利能力。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成本管理应贯穿酒店经营全过程，涉及所有部门和员工，实现全员、全过程的成本管理。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成本管理应明确各部门和员工的成本责任，赋予相应的管理权限，确保责权利相统一。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全面管理原则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责权利相结合原则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成本管理的对象与内容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酒店成本管理的对象主要包括客房、餐饮、会议等主营业务成本，以及人力资源、能源、物料消耗等辅助性成本。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成本管理的内容包括成本预测、成本决策、成本计划、成本控制、成本核算、成本分析和成本考核等。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目标成本管理法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标准成本管理法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作业成本管理法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成本管理的方法与工具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10" r="147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302" r="183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541" r="1354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通过设定目标成本，将实际成本与目标成本进行比较，分析差异原因并采取改进措施。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制定各项业务的标准成本，将实际成本与标准成本进行对比分析，揭示成本差异。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以作业为核算对象，通过对作业及作业成本的确认、计量，最终计算产品成本。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包括预算编制、财务分析、业绩评价等工具，用于支持成本管理工作的有效开展。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酒店管理中预算控制实践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酒店通常采用零基预算或增量预算等方法，根据历史数据、市场趋势和业务计划来编制预算。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预算编制完成后，需经过酒店管理层审批，确保预算与酒店战略目标一致，并符合财务规划和相关政策。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预算审批流程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酒店各部门需按照批准的预算进行开支，确保实际支出与预算相符，并及时记录和分析实际数据与预算数据之间的差异。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酒店管理层需定期监控预算执行情况，通过财务报告和业绩分析等手段，及时发现并解决预算执行过程中的问题。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预算执行与监控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https://d.book118.com/397106013061006052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2024-09-25T20:47:46.479</cp:lastPrinted>
  <dcterms:created xsi:type="dcterms:W3CDTF">2024-09-25T12:47:46Z</dcterms:created>
  <dcterms:modified xsi:type="dcterms:W3CDTF">2024-09-25T12:47:48Z</dcterms:modified>
</cp:coreProperties>
</file>