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0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7B60E-A32E-4466-980D-CA0B1AD6A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94E95-F795-4668-8A7E-EE2B64876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089E0-6343-45E5-82F9-22339FDD3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05CDD-2AE4-4B41-944F-EE3586D90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E6C5B5-9B7A-4484-91A5-0520AE783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4F3517-BC4D-493B-A973-13DB514F3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422D5B-15DA-467D-9779-946ADA32C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DB5798-C51A-4F30-BE4F-B906848BA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31F92-78F6-48FA-8B03-BAB939AA1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A3CA3B-3407-4C3E-8553-BB5C8FC51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2A74D-6DCA-4033-877E-2A63C7945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0606613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局机关经费管理制度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局机关经费管理原则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局机关经费来源与使用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局机关经费预算管理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局机关经费使用监督与审计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局机关经费管理制度的完善与改进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提高经费使用效益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通过建立完善的经费管理制度，确保经费的合理使用，提高局机关的工作效率和效益。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加强财务管理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规范经费的申请、审批、使用和报销流程，确保经费使用的合法性和规范性，防止腐败和浪费现象。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保障事业发展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为局机关各项工作的顺利开展提供经费保障，确保事业发展的可持续性。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https://d.book118.com/397106066136006053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2024-09-27T17:53:57.816</cp:lastPrinted>
  <dcterms:created xsi:type="dcterms:W3CDTF">2024-09-27T09:53:57Z</dcterms:created>
  <dcterms:modified xsi:type="dcterms:W3CDTF">2024-09-27T09:53:59Z</dcterms:modified>
</cp:coreProperties>
</file>