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5445A-2462-4E18-8BFD-530533ED9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A3289-5424-496B-B85D-9F0C5000D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1A05A-89FD-4C18-A4A3-B5C227E77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85016-5933-4135-A146-F0F92CC4F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C350FF-BF2D-4E72-B1FA-8145DE32B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949448-499B-4222-87D5-2BD0FD2EB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07779E-ECC2-4847-A06C-05BBE0C8E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18E7B-89A8-414A-A993-18C836BD5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DDE2A-8024-4AC1-8E65-A4FAD701B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991D1-471D-4D2D-9C9F-ED801DBF1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E686A-B163-4F61-A436-458ADFAEC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061311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某公司风险管理与内控体系说明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公司风险管理概述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内控体系建立与完善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风险应对措施与效果评价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监督检查与报告机制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本说明旨在明确某公司风险管理与内控体系的目标、原则、框架和关键要素，为公司的稳健经营和持续发展提供有力保障。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随着市场竞争的加剧和监管要求的提高，某公司面临的风险日益复杂多变。为有效应对风险挑战，提升公司治理水平，某公司决定构建和完善风险管理与内控体系。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汇报对象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本说明适用于某公司董事会、监事会、高级管理人员及其他相关人员。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涵盖某公司风险管理与内控体系的目标、原则、框架、关键要素及实施计划等方面。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汇报重点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着重阐述某公司风险管理与内控体系的现状、存在的问题及改进措施，以及未来发展规划。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公司风险管理概述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风险是指未来事件的不确定性，可能对公司经营目标产生负面影响。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根据来源和性质，风险可分为市场风险、信用风险、操作风险、流动性风险等。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通过识别、评估、监控和报告风险，确保公司经营活动的稳健性和可持续性，保护股东和利益相关者的权益。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遵循全面性、审慎性、独立性、有效性等原则，确保风险管理的科学性和客观性。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17" r="14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其他相关部门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在各自职责范围内，协助风险管理部进行风险管理工作，共同构建完善的风险管理体系。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风险管理委员会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负责制定风险管理政策，监督风险管理执行情况，评估公司整体风险状况。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负责具体风险管理工作的组织和实施，包括风险识别、评估、监控和报告等。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风险管理组织架构及职责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采用定性与定量相结合的方法，包括问卷调查、专家访谈、历史数据分析等。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风险识别流程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明确风险识别目标、收集相关信息、分析潜在风险、记录并报告风险。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根据风险发生的可能性和影响程度，将风险划分为高、中、低三个等级。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采用风险矩阵模型，综合考虑风险发生的概率和影响程度，对风险进行量化评估。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包括违反行业监管规定、内部管理制度等可能导致的合规问题。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涉及合同违约、知识产权侵权等可能引发法律纠纷的风险。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包括供应链中断、生产安全事故等对公司日常运营产生影响的风险。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战略风险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包括市场变化、政策调整等对公司战略实施产生影响的风险。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涉及资金筹措、投资决策、财务报告等方面的风险。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关键风险点梳理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内控体系建立与完善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建立完善的组织架构，明确决策、执行、监督等方面的职责权限，形成科学有效的职责分工和制衡机制。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内部控制流程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基于公司业务特点和风险状况，设计全面、系统的内部控制流程，涵盖公司各个业务领域和关键环节。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建立风险评估机制，识别、分析和应对公司面临的各种风险，确保公司业务稳健发展。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内控体系框架设计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https://d.book118.com/397106131153006031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2024-09-04T08:45:15.674</cp:lastPrinted>
  <dcterms:created xsi:type="dcterms:W3CDTF">2024-09-04T00:45:15Z</dcterms:created>
  <dcterms:modified xsi:type="dcterms:W3CDTF">2024-09-04T00:45:17Z</dcterms:modified>
</cp:coreProperties>
</file>