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1.xml" ContentType="application/vnd.openxmlformats-officedocument.presentationml.tags+xml"/>
  <Override PartName="/ppt/tags/tag12.xml" ContentType="application/vnd.openxmlformats-officedocument.presentationml.tags+xml"/>
  <Override PartName="/ppt/tags/tag13.xml" ContentType="application/vnd.openxmlformats-officedocument.presentationml.tags+xml"/>
  <Override PartName="/ppt/tags/tag14.xml" ContentType="application/vnd.openxmlformats-officedocument.presentationml.tags+xml"/>
  <Override PartName="/ppt/tags/tag15.xml" ContentType="application/vnd.openxmlformats-officedocument.presentationml.tags+xml"/>
  <Override PartName="/ppt/tags/tag1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435" r:id="rId2"/>
  </p:sldMasterIdLst>
  <p:sldIdLst>
    <p:sldId id="259" r:id="rId3"/>
    <p:sldId id="262" r:id="rId4"/>
    <p:sldId id="264" r:id="rId5"/>
  </p:sldIdLst>
  <p:sldSz cx="12192000" cy="6858000"/>
  <p:notesSz cx="6858000" cy="9144000"/>
  <p:custDataLst>
    <p:tags r:id="rId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tags" Target="tags/tag98.xml" /><Relationship Id="rId7" Type="http://schemas.openxmlformats.org/officeDocument/2006/relationships/presProps" Target="presProps.xml" /><Relationship Id="rId8" Type="http://schemas.openxmlformats.org/officeDocument/2006/relationships/viewProps" Target="viewProps.xml" /><Relationship Id="rId9" Type="http://schemas.openxmlformats.org/officeDocument/2006/relationships/theme" Target="theme/theme1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4F1AA9-3511-46B8-8643-733C1EB9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EBC4C-8B3C-4FB0-8EF6-1901306961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D916EB-2850-4AE7-81A4-D45A77403B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6B2E2F-4E6E-4316-8D59-4D0619DB23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1766B6-6F62-46AB-9C85-759EB02D73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7CD328-4EE1-4B6B-8BC9-2A25FC62E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F334B90-6009-43AA-B06D-7615B981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C94CA-1413-428B-B747-15D78D470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BA855-62DD-47E3-9AAA-A54C2F6DD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EA3686-90FE-4571-9AE6-6AAD7F936F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D8BF2-162F-4B16-845E-DFF97B4E6C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1048670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1048672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4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78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1048682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6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1048698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1048774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2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1048786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425" r:id="rId2"/>
    <p:sldLayoutId id="2147484426" r:id="rId3"/>
    <p:sldLayoutId id="2147484427" r:id="rId4"/>
    <p:sldLayoutId id="2147484428" r:id="rId5"/>
    <p:sldLayoutId id="2147484429" r:id="rId6"/>
    <p:sldLayoutId id="2147484430" r:id="rId7"/>
    <p:sldLayoutId id="2147484431" r:id="rId8"/>
    <p:sldLayoutId id="2147484432" r:id="rId9"/>
    <p:sldLayoutId id="2147484433" r:id="rId10"/>
    <p:sldLayoutId id="2147484434" r:id="rId11"/>
  </p:sldLayoutIdLst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20" Type="http://schemas.openxmlformats.org/officeDocument/2006/relationships/tags" Target="../tags/tag95.xml" /><Relationship Id="rId21" Type="http://schemas.openxmlformats.org/officeDocument/2006/relationships/tags" Target="../tags/tag96.xml" /><Relationship Id="rId22" Type="http://schemas.openxmlformats.org/officeDocument/2006/relationships/tags" Target="../tags/tag9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106140052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二年级语文上册课件第3课《我是什么》部编版</a:t>
            </a:r>
            <a:endParaRPr lang="zh-CN" altLang="en-US">
              <a:sym typeface="+mn-lt"/>
            </a:endParaRPr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endParaRPr lang="zh-CN" altLang="en-US" sz="2200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endParaRPr lang="en-US" altLang="zh-CN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6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1048808" name="@这不是阿燊"/>
          <p:cNvSpPr/>
          <p:nvPr>
            <p:custDataLst>
              <p:tags r:id="rId4"/>
            </p:custDataLst>
          </p:nvPr>
        </p:nvSpPr>
        <p:spPr>
          <a:xfrm>
            <a:off x="4644000" y="7562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0" name="序号"/>
          <p:cNvSpPr txBox="1"/>
          <p:nvPr>
            <p:custDataLst>
              <p:tags r:id="rId5"/>
            </p:custDataLst>
          </p:nvPr>
        </p:nvSpPr>
        <p:spPr>
          <a:xfrm>
            <a:off x="4965310" y="8102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2" name="项标题"/>
          <p:cNvSpPr txBox="1"/>
          <p:nvPr>
            <p:custDataLst>
              <p:tags r:id="rId6"/>
            </p:custDataLst>
          </p:nvPr>
        </p:nvSpPr>
        <p:spPr>
          <a:xfrm>
            <a:off x="5905745" y="8102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4" name="@这不是阿燊"/>
          <p:cNvSpPr/>
          <p:nvPr>
            <p:custDataLst>
              <p:tags r:id="rId7"/>
            </p:custDataLst>
          </p:nvPr>
        </p:nvSpPr>
        <p:spPr>
          <a:xfrm>
            <a:off x="4644000" y="171132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16" name="序号"/>
          <p:cNvSpPr txBox="1"/>
          <p:nvPr>
            <p:custDataLst>
              <p:tags r:id="rId8"/>
            </p:custDataLst>
          </p:nvPr>
        </p:nvSpPr>
        <p:spPr>
          <a:xfrm>
            <a:off x="4965310" y="176530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18" name="项标题"/>
          <p:cNvSpPr txBox="1"/>
          <p:nvPr>
            <p:custDataLst>
              <p:tags r:id="rId9"/>
            </p:custDataLst>
          </p:nvPr>
        </p:nvSpPr>
        <p:spPr>
          <a:xfrm>
            <a:off x="5905745" y="176530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课文背景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0" name="@这不是阿燊"/>
          <p:cNvSpPr/>
          <p:nvPr>
            <p:custDataLst>
              <p:tags r:id="rId10"/>
            </p:custDataLst>
          </p:nvPr>
        </p:nvSpPr>
        <p:spPr>
          <a:xfrm>
            <a:off x="4644000" y="266636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2" name="序号"/>
          <p:cNvSpPr txBox="1"/>
          <p:nvPr>
            <p:custDataLst>
              <p:tags r:id="rId11"/>
            </p:custDataLst>
          </p:nvPr>
        </p:nvSpPr>
        <p:spPr>
          <a:xfrm>
            <a:off x="4965310" y="272034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4" name="项标题"/>
          <p:cNvSpPr txBox="1"/>
          <p:nvPr>
            <p:custDataLst>
              <p:tags r:id="rId12"/>
            </p:custDataLst>
          </p:nvPr>
        </p:nvSpPr>
        <p:spPr>
          <a:xfrm>
            <a:off x="5905745" y="272034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课文内容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26" name="@这不是阿燊"/>
          <p:cNvSpPr/>
          <p:nvPr>
            <p:custDataLst>
              <p:tags r:id="rId13"/>
            </p:custDataLst>
          </p:nvPr>
        </p:nvSpPr>
        <p:spPr>
          <a:xfrm>
            <a:off x="4644000" y="362140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序号"/>
          <p:cNvSpPr txBox="1"/>
          <p:nvPr>
            <p:custDataLst>
              <p:tags r:id="rId14"/>
            </p:custDataLst>
          </p:nvPr>
        </p:nvSpPr>
        <p:spPr>
          <a:xfrm>
            <a:off x="4965310" y="367538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0" name="项标题"/>
          <p:cNvSpPr txBox="1"/>
          <p:nvPr>
            <p:custDataLst>
              <p:tags r:id="rId15"/>
            </p:custDataLst>
          </p:nvPr>
        </p:nvSpPr>
        <p:spPr>
          <a:xfrm>
            <a:off x="5905745" y="367538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课文赏析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2" name="@这不是阿燊"/>
          <p:cNvSpPr/>
          <p:nvPr>
            <p:custDataLst>
              <p:tags r:id="rId16"/>
            </p:custDataLst>
          </p:nvPr>
        </p:nvSpPr>
        <p:spPr>
          <a:xfrm>
            <a:off x="4644000" y="457644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序号"/>
          <p:cNvSpPr txBox="1"/>
          <p:nvPr>
            <p:custDataLst>
              <p:tags r:id="rId17"/>
            </p:custDataLst>
          </p:nvPr>
        </p:nvSpPr>
        <p:spPr>
          <a:xfrm>
            <a:off x="4965310" y="463042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6" name="项标题"/>
          <p:cNvSpPr txBox="1"/>
          <p:nvPr>
            <p:custDataLst>
              <p:tags r:id="rId18"/>
            </p:custDataLst>
          </p:nvPr>
        </p:nvSpPr>
        <p:spPr>
          <a:xfrm>
            <a:off x="5905745" y="463042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课文拓展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38" name="@这不是阿燊"/>
          <p:cNvSpPr/>
          <p:nvPr>
            <p:custDataLst>
              <p:tags r:id="rId19"/>
            </p:custDataLst>
          </p:nvPr>
        </p:nvSpPr>
        <p:spPr>
          <a:xfrm>
            <a:off x="4644000" y="55314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序号"/>
          <p:cNvSpPr txBox="1"/>
          <p:nvPr>
            <p:custDataLst>
              <p:tags r:id="rId20"/>
            </p:custDataLst>
          </p:nvPr>
        </p:nvSpPr>
        <p:spPr>
          <a:xfrm>
            <a:off x="4965310" y="55854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842" name="项标题"/>
          <p:cNvSpPr txBox="1"/>
          <p:nvPr>
            <p:custDataLst>
              <p:tags r:id="rId21"/>
            </p:custDataLst>
          </p:nvPr>
        </p:nvSpPr>
        <p:spPr>
          <a:xfrm>
            <a:off x="5905745" y="55854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教学建议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2"/>
    </p:custDataLst>
  </p:cSld>
  <p:clrMapOvr>
    <a:masterClrMapping/>
  </p:clrMapOvr>
  <mc:AlternateContent>
    <mc:Choice xmlns:p14="http://schemas.microsoft.com/office/powerpoint/2010/main" Requires="p14">
      <p:transition spd="slow" p14:dur="1500">
        <p:random/>
      </p:transition>
    </mc:Choice>
    <mc:Fallback>
      <p:transition spd="slow">
        <p:random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https://d.book118.com/397106140052006030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1"/>
  <p:tag name="KSO_WM_UNIT_INDEX" val="1_1_1"/>
  <p:tag name="KSO_WM_UNIT_LAYERLEVEL" val="1_1_1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1_2"/>
  <p:tag name="KSO_WM_UNIT_INDEX" val="1_1_2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1"/>
  <p:tag name="KSO_WM_UNIT_INDEX" val="1_2_1"/>
  <p:tag name="KSO_WM_UNIT_LAYERLEVEL" val="1_1_1"/>
  <p:tag name="KSO_WM_UNIT_TYPE" val="l_h_i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2_2"/>
  <p:tag name="KSO_WM_UNIT_INDEX" val="1_2_2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1"/>
  <p:tag name="KSO_WM_UNIT_INDEX" val="1_3_1"/>
  <p:tag name="KSO_WM_UNIT_LAYERLEVEL" val="1_1_1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3_2"/>
  <p:tag name="KSO_WM_UNIT_INDEX" val="1_3_2"/>
  <p:tag name="KSO_WM_UNIT_LAYERLEVEL" val="1_1_1"/>
  <p:tag name="KSO_WM_UNIT_SUBTYPE" val="d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1"/>
  <p:tag name="KSO_WM_UNIT_INDEX" val="1_4_1"/>
  <p:tag name="KSO_WM_UNIT_LAYERLEVEL" val="1_1_1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4_2"/>
  <p:tag name="KSO_WM_UNIT_INDEX" val="1_4_2"/>
  <p:tag name="KSO_WM_UNIT_LAYERLEVEL" val="1_1_1"/>
  <p:tag name="KSO_WM_UNIT_SUBTYPE" val="d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1"/>
  <p:tag name="KSO_WM_UNIT_INDEX" val="1_5_1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5_2"/>
  <p:tag name="KSO_WM_UNIT_INDEX" val="1_5_2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1"/>
  <p:tag name="KSO_WM_UNIT_INDEX" val="1_6_1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i*1_6_2"/>
  <p:tag name="KSO_WM_UNIT_INDEX" val="1_6_2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anchor="ctr" anchorCtr="0" compatLnSpc="1" forceAA="0" fromWordArt="0" horzOverflow="overflow" numCol="1" rtlCol="0" spcCol="0" vert="horz" vertOverflow="overflow" wrap="square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rtlCol="0" wrap="square">
        <a:spAutoFit/>
      </a:bodyPr>
      <a:lstStyle>
        <a:defPPr>
          <a:defRPr altLang="en-US" b="1" lang="zh-CN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17</Paragraphs>
  <Slides>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</vt:i4>
      </vt:variant>
    </vt:vector>
  </HeadingPairs>
  <TitlesOfParts>
    <vt:vector baseType="lpstr" size="7">
      <vt:lpstr>Arial</vt:lpstr>
      <vt:lpstr>Calibri</vt:lpstr>
      <vt:lpstr>微软雅黑</vt:lpstr>
      <vt:lpstr>Office Theme</vt:lpstr>
      <vt:lpstr>二年级语文上册课件第3课《我是什么》部编版</vt:lpstr>
      <vt:lpstr>目录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2024-09-01T22:18:59.051</cp:lastPrinted>
  <dcterms:created xsi:type="dcterms:W3CDTF">2024-09-01T14:18:59Z</dcterms:created>
  <dcterms:modified xsi:type="dcterms:W3CDTF">2024-09-01T14:19:01Z</dcterms:modified>
</cp:coreProperties>
</file>