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1561A-DB1B-4C48-A127-600740C8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DEAEE-364C-487F-B1B9-FEF839256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89E4D-3B69-46C8-B647-E5296464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E1639-07F8-41FA-8469-DBBA7B47B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7D99B-09A7-4702-A733-97AE95B1D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97E85-872B-4443-B83E-2D05555CD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28C2DB-E969-442A-BB1F-3F58A1D0A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EC5E1-0ED1-4BFB-9619-3FA4049B5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9BAE9-AC47-4F98-979A-7AB9F8E4E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9A7BC-BB8C-4698-98EB-A9A4581D4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C9A34-1E5E-4E61-8A9A-B4BE7707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0063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奥运品牌营销策略分析报告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奥运品牌营销概述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奥运品牌营销策略分析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当前奥运品牌营销面临的挑战与机遇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对未来奥运品牌营销的建议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奥运会作为全球最具影响力的体育盛事，吸引了全球数亿观众的关注。奥运会不仅是各国运动员展示实力、争夺荣誉的舞台，也是各大品牌营销战略的竞技场。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随着市场竞争的加剧和消费者需求的多样化，奥运品牌营销策略对于提升品牌形象、扩大市场份额、增强品牌忠诚度等方面具有重要意义。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研究奥运品牌营销策略有助于深入了解品牌营销的规律和特点，为企业在市场竞争中制定有效的营销策略提供借鉴和参考。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本研究旨在分析奥运品牌营销策略的成功经验与不足之处，探究其背后的影响因素和作用机制，为品牌营销实践提供理论支持和实践指导。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奥运品牌营销概述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奥运品牌营销是指利用奥运会这一全球性体育盛会，通过一系列营销策略和活动，推广品牌形象、提高品牌知名度和美誉度，以及促进产品销售的过程。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奥运品牌营销的核心目的是借助奥运会的巨大影响力，将品牌的核心理念、价值观和优势与奥运会的精神和价值观相结合，提升品牌形象，增强消费者对品牌的认同感和忠诚度。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337" r="333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奥运品牌营销的定义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总结词：奥运品牌营销具有全球性、互动性、创新性和长期性的特点。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全球性是指奥运会是全球范围内最具有影响力的体育赛事，吸引着来自世界各地的观众和媒体关注，为企业提供了向全球市场展示品牌的机会。互动性是指奥运品牌营销注重与消费者的互动，通过各种线上线下活动、社交媒体等方式与消费者建立联系，增强品牌的互动性和参与感。创新性是指奥运品牌营销需要不断创新，以适应不断变化的市场环境和消费者需求，通过创意的营销策略和活动吸引消费者的关注。长期性是指奥运品牌营销是一个长期的过程，需要提前规划和持续投入，以实现长期的品牌价值和市场回报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奥运品牌营销的特点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奥运品牌营销的历史可以追溯到上世纪80年代，随着奥运会商业化进程的加速，越来越多的企业开始意识到奥运会对于品牌营销的价值，并开始通过各种方式参与其中。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发展过程中，奥运品牌营销的形式和手段也不断丰富和创新，从最初的赞助和广告投放，到后来的线上线下活动、社交媒体营销等多元化手段。同时，随着环保、社会责任等议题的不断升温，奥运品牌营销也越来越注重可持续发展和社会责任。未来，随着科技的不断进步和消费者行为的变化，奥运品牌营销将继续发展和创新，呈现出更加多元化和个性化的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奥运品牌营销的历史与发展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奥运品牌营销策略分析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37" r="4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707" b="207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通过深入分析目标消费者需求和心理，明确品牌在市场中的独特位置，塑造品牌形象和个性。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根据消费者需求、购买行为和偏好等因素，将市场划分为不同的细分市场，以便更有针对性地进行品牌推广。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通过视觉识别、品牌口号、广告形象等手段，塑造独特的品牌形象，提升品牌知名度和美誉度。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通过研发新技术、新材料等手段，推出具有独特功能和优势的产品，满足消费者个性化需求。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严格把控产品质量，确保产品性能、安全和耐用性等方面达到高标准，赢得消费者信任。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提供个性化的定制服务，满足消费者对于产品差异化的需求，提高品牌忠诚度。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根据目标受众的媒体接触习惯，选择合适的广告媒体，如电视、网络、户外广告等。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创意表现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通过富有创意的广告表现形式，吸引消费者注意力，提高品牌知名度和记忆度。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根据市场变化和销售情况，合理安排广告投放的频率和节奏，提高广告效果。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广告传播策略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通过打折、赠品、积分兑换等方式，吸引消费者购买，提高销售额。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通过限时抢购等方式，激发消费者的购买欲望，提高销售量。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将相关产品进行捆绑销售，提高客单价和销售额。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与各类媒体建立良好的合作关系，通过媒体报道提升品牌知名度和美誉度。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建立危机应对机制，及时处理各类危机事件，维护品牌形象和信誉。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参与公益活动和社会责任项目，提升品牌社会形象和影响力。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https://d.book118.com/397110063151006051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2024-09-25T02:37:48.412</cp:lastPrinted>
  <dcterms:created xsi:type="dcterms:W3CDTF">2024-09-24T18:37:48Z</dcterms:created>
  <dcterms:modified xsi:type="dcterms:W3CDTF">2024-09-24T18:37:50Z</dcterms:modified>
</cp:coreProperties>
</file>