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4686B-2146-4EE1-A949-E657ABA7E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BEAC0-9B2C-428A-B9AD-FA3A14F9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F4839-A3D2-4D23-BA07-368568DF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DEB35-D8AA-4197-B040-44BD8EF50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1423D-0B6A-495A-AB6C-4110C5CDF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29719-1BBF-4B47-AF9A-C0329201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76238A-A350-4AE6-B3FB-E8168FE55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ECE85-E5AC-4CCD-8D2D-97DC9FA2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BBA5F-99D0-4B93-861E-98E8DDCA6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C0DE9-1374-443A-8903-A9B5AB0AA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D6E32-FE1A-46B6-AF14-DE3AA0C0E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10115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引产病人的护理评估与效果评价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引产病人的心理护理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95" r="328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引产是指通过药物或非药物手段诱导分娩，适用于孕周超过14周的孕妇。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根据引产原因和孕周，引产可以分为中期引产和晚期引产。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引产病人的定义和分类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胎儿异常、母体疾病、胎盘前置等。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感染、出血、子宫破裂、羊水栓塞等。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56" r="1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引产病人的常见原因和风险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监测生命体征、观察产程进展、预防并发症等。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严格遵守无菌操作、遵医嘱给药、保持环境安静舒适等。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引产病人的护理需求和注意事项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备皮、备血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049" r="170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引产手术对病人来说是一种心理压力，需要对其进行心理疏导，缓解紧张情绪。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对病人进行全面的身体检查，评估手术风险，确保手术顺利进行。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为手术做好准备，预防感染和出血。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对于某些引产手术，需要进行肠道准备，以减少手术风险。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在手术过程中，密切监测病人的生命体征，确保手术安全。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配合医生进行手术操作，确保手术顺利进行。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根据需要，遵医嘱给予病人适当的药物，如麻醉药、抗生素等。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在手术过程中，采取措施预防并发症的发生，如出血、感染等。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协助医生手术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防止并发症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术后密切观察病人的病情变化，及时发现并处理异常情况。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对于术后疼痛的病人，采取适当的疼痛控制措施，如药物治疗、物理治疗等。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根据病人的身体状况和手术情况，指导病人合理饮食，促进康复。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根据病人的具体情况，指导病人进行适当的康复训练，促进术后恢复。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引产病人的护理评估与效果评价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https://d.book118.com/397110115023006026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2024-08-31T01:30:43.138</cp:lastPrinted>
  <dcterms:created xsi:type="dcterms:W3CDTF">2024-08-30T17:30:43Z</dcterms:created>
  <dcterms:modified xsi:type="dcterms:W3CDTF">2024-08-30T17:30:45Z</dcterms:modified>
</cp:coreProperties>
</file>