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F08F5-4C92-4172-8BBF-50FCA389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21CAE-CD92-4EC7-A731-1833E63E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E80DC-83B0-42FC-889A-644B40326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726D4-9ED1-40B7-9D44-B775EBA60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C654E-FE43-4BF0-8302-A80F9516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EA189-9AD7-4EF7-8514-289F37E09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6C2FF-6F0F-4FAE-B495-923DA11D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55350-0666-4B57-BB54-919AAF1EF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3C074-0B87-40D6-BF63-967B83B1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1B3B8-1D75-4958-955B-30E4A3E0E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A89DB-BBEB-4A82-BA28-4283A3756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1026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品牌竞争力分析：市场需求与品牌定位策略评估培训课件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品牌竞争力概述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品牌竞争力评估指标体系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提升品牌竞争力的策略与实践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品牌竞争力概述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品牌竞争力的强弱决定了品牌在市场中的地位和市场份额，是品牌成长和发展的关键因素。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品牌竞争力是指品牌在市场竞争中所表现出的综合能力，这种能力主要体现在产品或服务的独特性、品质、价格、品牌形象、渠道覆盖等方面。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高品质的产品或服务是品牌竞争力的基础，只有满足消费者需求，才能在市场中获得认可。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产品或服务的质量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良好的品牌形象和口碑可以提升消费者对品牌的信任度和忠诚度，从而增强品牌的竞争力。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品牌形象与口碑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持续的创新能力是品牌保持竞争力的关键，能够不断推出符合市场需求的新产品或服务，提升品牌的竞争优势。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有效的渠道覆盖和供应链管理能力能够降低成本，提高运营效率，提升品牌的竞争力。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渠道覆盖与供应链管理能力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品牌竞争力的构成要素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市场份额与利润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品牌竞争力强的企业往往能够占据更大的市场份额，获得更高的利润。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消费者忠诚度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品牌竞争力的强弱直接影响消费者对品牌的信任度和忠诚度，从而影响消费者的购买决策。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企业可持续发展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品牌竞争力是企业可持续发展的重要支撑，能够为企业带来长期稳定的竞争优势。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品牌竞争力的价值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市场需求是指一定时期、一定市场范围内，消费者对某一或某些产品或服务的需求总和。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市场需求可以根据不同的标准进行分类，如按需求性质可分为消费者需求和生产者需求；按需求形态可分为现实需求和潜在需求；按需求实现的时间可分为即期需求和预期需求等。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市场需求具有不确定性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由于消费者偏好、价格水平、收入水平、相关商品价格、消费者预期等因素的变化，市场需求处于不断变化之中，具有很大的不确定性。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市场需求具有层次性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不同层次的消费者对产品或服务的需求不同，同一层次的消费者对产品或服务的需求也有很大的相似性，这为市场细分提供了依据。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市场需求具有可诱导性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通过营销手段可以影响消费者的需求和偏好，从而引导市场需求的走向。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市场需求具有可测量性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通过市场调查和数据分析，可以测量市场需求的大小和变化趋势，为企业的营销决策提供依据。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市场需求的特点与变化趋势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通过问卷、访谈等方式了解消费者的需求和偏好，从而掌握市场需求的特点和变化趋势。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通过收集和分析市场数据，了解市场的供求状况和竞争状况，从而把握市场需求的变化规律。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专家预测法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通过专家对市场发展趋势的判断，预测未来市场需求的变化趋势。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通过实验设计来观察市场反应，从而了解消费者的需求和偏好。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943" b="2094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品牌定位有助于企业在竞争激烈的市场中脱颖而出，提高品牌知名度和忠诚度，增加市场份额和销售额。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品牌定位是指企业在市场中找到一个独特的位置，使品牌在消费者心中形成独特的印象和认知。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5513" b="2551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品牌定位应与其他品牌有所区别，形成独特性。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品牌定位应符合目标市场的需求和特点。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品牌定位应具有稳定性，不易频繁变动。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品牌定位应具有一定的包容性，能够适应市场变化。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强调产品的独特功能和优势，满足消费者特定需求。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通过与消费者情感共鸣来建立品牌形象。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情感定位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强调品牌所代表的价值观念和消费理念。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满足消费者展示个性和品味的需求。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自我表达定位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品牌定位的原则与策略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https://d.book118.com/397111026133006031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2024-09-04T02:24:25.681</cp:lastPrinted>
  <dcterms:created xsi:type="dcterms:W3CDTF">2024-09-03T18:24:25Z</dcterms:created>
  <dcterms:modified xsi:type="dcterms:W3CDTF">2024-09-03T18:24:27Z</dcterms:modified>
</cp:coreProperties>
</file>