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D3C27-A7BB-4BD7-AB4A-9080490EE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5EE7D-BDD6-49C8-B17C-53578A22F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F4389-1C18-4B65-841F-176A88ACB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C9D051-92D9-4A8C-B3E1-A4E020D5F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5B398E-2D3B-4D9D-BE00-F11A58775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C75AE2-B248-4FC1-ABF3-0EA186BE0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BD6AC7-B9AD-4ABC-BCB9-652B8B328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7A21C3-3CE2-4172-A786-9589A99E8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248AD-3F33-431F-AD9A-7170FF0D7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E47E3-752B-4802-B566-5FF6CEB5B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DC9E9-858F-45C0-9D1B-20B0558D0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1103314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在线音乐未来发展趋势报告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在线音乐市场现状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用户行为与需求分析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在线音乐商业模式创新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技术发展对在线音乐的影响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在线音乐市场未来发展趋势预测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在线音乐发展面临的挑战与对策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建议与展望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在线音乐市场现状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全球在线音乐服务市场规模持续扩大，其中，欧美地区和亚太地区的增长速度较快，北美和欧洲的市场份额占据领先地位。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用户规模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随着智能手机的普及和网络环境的优化，全球在线音乐用户数量逐年上升，年轻人群是在线音乐服务的主要消费群体。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付费意愿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随着版权意识的提高和付费模式的优化，用户对在线音乐付费的接受度逐渐提高，付费用户比例逐年上升。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全球在线音乐市场概况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中国在线音乐用户数量庞大，年轻人群是主要的消费群体，同时，三四线城市和农村地区的用户增长速度较快。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付费意愿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中国用户对在线音乐付费的接受度逐渐提高，付费用户比例逐年上升，但与欧美国家相比，仍有较大的提升空间。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中国在线音乐服务市场规模不断扩大，增长率持续保持在较高水平，市场潜力巨大。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中国在线音乐市场现状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市场集中度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在线音乐平台竞争格局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各在线音乐平台在内容、用户体验、版权等方面展开竞争，不断推出新的服务和产品，以满足用户需求和提升市场竞争力。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中国在线音乐平台市场集中度较高，主要玩家包括腾讯音乐、网易云音乐、阿里音乐等，其中腾讯音乐的市场份额占据绝对优势。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用户行为与需求分析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晨跑、健身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上班通勤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休息放松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/>
                </a:solidFill>
                <a:latin typeface="Microsoft Yahei"/>
                <a:ea typeface="Microsoft Yahei"/>
                <a:cs typeface="Microsoft Yahei"/>
              </a:rPr>
              <a:t>聚会、活动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用户使用在线音乐的场景与目的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很多用户喜欢在早晨跑步或健身时听音乐，以增加锻炼的乐趣和动力。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很多用户在上下班途中，喜欢通过手机听音乐来打发时间。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在聚会或活动中，音乐常常被用作背景氛围，增加乐趣。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当用户需要休息或放松时，会选择听一些舒缓或轻快的音乐。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500" r="25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用户期望能够根据他们的听歌历史和偏好，为他们推荐合适的新歌和歌手。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高品质音频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越来越多的用户开始追求更高品质的音乐，如无损音质和CD音质。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多元化音乐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用户希望在线音乐平台能够提供更多元化的音乐选择，满足不同的口味和需求。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用户对在线音乐品质的要求与偏好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随着版权意识的提高，越来越多的用户愿意为高品质的音乐付费。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付费意愿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大多数用户更喜欢采用月度或年度订阅的方式，以获得无限制听歌的权利。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订阅模式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对于一些新歌或热门歌曲，用户也希望能够在一定时间内免费试听。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限免模式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用户对在线音乐付费的意愿与模式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在线音乐商业模式创新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持续稳定的收入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订阅模式为主动收费模式，用户需要定期支付费用才能享受服务，具有持续稳定的收入。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全球化运营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订阅模式可以支持全球化的运营，不同地区的用户都可以通过订阅享受同样的服务。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用户黏性高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通过订阅模式，可以培养用户的忠诚度，提高用户黏性，增加用户粘性。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订阅模式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免费服务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广告模式可以为用户提供免费服务，从而吸引更多的用户，提高用户规模。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广告商认可度高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广告模式可以满足广告商的投放需求，具有较高的认可度。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灵活的广告形式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广告模式具有灵活的广告形式，可以支持各种形式的广告投放。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广告模式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社交模式可以增强用户的社交互动，让用户在享受音乐的同时，也可以与好友进行互动。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社交互动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社交模式可以激发用户的参与度，提高用户的活跃度和忠诚度。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用户参与度高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社交模式为在线音乐平台提供了新的商业模式，可以通过社交模式实现商业变现。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新的商业模式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社交模式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音乐版权交易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交易模式可以支持音乐版权的交易，为版权方和需求方提供一个交易平台。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高效的资源匹配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交易模式可以通过高效的资源匹配，实现版权的高效流转。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灵活的交易方式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交易模式具有灵活的交易方式，可以满足不同用户的需求。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交易模式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技术发展对在线音乐的影响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https://d.book118.com/397111033142006042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2024-09-16T05:33:17.770</cp:lastPrinted>
  <dcterms:created xsi:type="dcterms:W3CDTF">2024-09-15T21:33:17Z</dcterms:created>
  <dcterms:modified xsi:type="dcterms:W3CDTF">2024-09-15T21:33:19Z</dcterms:modified>
</cp:coreProperties>
</file>