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0268BB-4F17-48BB-9A0D-D5D842A20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D6462-8F8A-4DC0-974D-73E5C6A62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2A9EB3-9CF9-41B1-AB3C-E0DB02E3A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3F73A1-D443-4520-93E7-A037FAE5E3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0EF92C-4847-46DD-AB32-B2D4996DCD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A055DA-12C2-47AE-B1CF-CBD8BBCE5C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CF80C0-0924-4449-A012-7426BABD32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F530E-F38A-46BB-9977-B14CCC248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06028B-9067-4291-83C1-ADE4DE5676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803E5-F368-4196-8B9A-471BCBD78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5484A-31DF-4120-A9B1-D936E380F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1131631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垃圾分类演示文稿</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汇报时间：2024-01-18</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垃圾分类背景与意义</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垃圾分类方法及标准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垃圾分类实施与监管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垃圾分类技术与应用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垃圾分类背景与意义</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垃圾产量巨大</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随着人口增长和消费水平提高，垃圾产量逐年攀升，给环境带来巨大压力。</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垃圾处理不当</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部分地区垃圾处理方式落后，导致资源浪费、环境污染和生态破坏。</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公众意识不足</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许多人对垃圾分类的重要性认识不足，缺乏参与垃圾分类的积极性和行动力。</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垃圾问题现状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通过垃圾分类，可将可回收资源进行有效回收和再利用，减少资源浪费。</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资源回收利用</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垃圾分类有助于减少垃圾填埋和焚烧的数量，降低对环境的污染和破坏。</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减轻环境压力</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垃圾分类是推动生态文明建设的重要举措，有助于提高公众环保意识和参与度。</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促进生态文明建设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国内外垃圾分类现状对比</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国外垃圾分类现状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许多发达国家已经实施了严格的垃圾分类制度，建立了完善的分类收集、运输和处理体系，实现了垃圾减量化和资源化。</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国内垃圾分类现状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近年来，我国垃圾分类工作取得了一定进展，但仍存在分类标准不统一、分类设施不完善、公众参与度不高等问题。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对比与启示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通过对比国内外垃圾分类现状，我们可以借鉴国外成功经验，完善我国垃圾分类制度和技术体系，提高公众参与度和分类效果。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垃圾分类方法及标准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分类方法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按照材质和种类进行分类，如纸张、塑料、玻璃、金属等应分别投放至对应的可回收物收集容器或交售给再生资源回收站点、个体回收人员。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指适宜回收和可循环再利用的废弃物，主要包括废纸类、废塑料、废玻璃、废金属、废织物等。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保持清洁干燥，避免污染；废纸尽量平整；立体包装物请清空内容物，清洁后压扁投放；有尖锐边角的，应包裹后投放。</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可回收物分类方法及标准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指对人体健康或自然环境造成直接或潜在危害的废弃物，主要包括废电池、废荧光灯管、废温度计、废血压计、废药品及其包装物、废油漆和溶剂及其包装物等。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有害垃圾应投放至有害垃圾收集容器或交给有资质的有害垃圾回收处置企业。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保持完好，避免破损；如有破损，请及时包裹并投放至有害垃圾收集容器。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有害垃圾分类方法及标准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指日常生活产生的容易腐烂的生物质废弃物，主要包括食材废料、剩菜剩饭、过期食品、瓜皮果核、花卉绿植、中药药渣等。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2500" b="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湿垃圾应从产生时就与其他类别垃圾分开归类，投放前尽量沥干水分，有包装物的应去除包装物后分类投放至湿垃圾收集容器，纯流质的食物垃圾如牛奶等，应直接倒入下水口。</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纯净的湿垃圾，不得混入其他类别垃圾；投放时应去除包装物。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湿垃圾分类方法及标准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指除可回收物、有害垃圾和湿垃圾以外的其他生活废弃物，主要包括餐巾纸、卫生间用纸、尿不湿、狗尿垫、猫砂、烟蒂、污损纸张、干燥剂、污损塑料、尼龙制品、编织袋、防碎气泡膜等。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分类方法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干垃圾应投放至干垃圾收集容器，并保持周边环境整洁。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标准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尽量沥干水分；难以辨识类别的生活垃圾投入干垃圾收集容器内。</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干垃圾分类方法及标准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垃圾分类实施与监管</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政府需制定全面、科学的垃圾分类政策，明确分类标准、投放方式、收集运输和处理等各个环节的要求。</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政策制定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政府应负责建设和完善垃圾分类收集、运输和处理设施，确保分类后的垃圾得到妥善处理。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基础设施建设</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政府应积极开展垃圾分类宣传教育，提高居民的分类意识和技能。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宣传教育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政府角色与责任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企业应承担其产品废弃后的回收和处理责任，推动源头减量和资源化利用。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生产者责任延伸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社会共治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企业应积极研发和推广垃圾分类处理技术，提高垃圾处理效率和资源化利用水平。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企业应加强与政府、社区和居民的合作，共同推动垃圾分类工作的实施。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企业参与和社会责任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居民应按照分类标准将垃圾投放到相应的收集容器中，做到源头分类。</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分类投放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居民应积极参与垃圾分类宣传教育活动，提高自身分类意识和技能。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宣传教育</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居民之间应互相监督垃圾分类行为，共同维护良好的生活环境。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互相监督</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居民参与和宣传教育</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https://d.book118.com/397113163142006035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2024-09-10T10:06:20.502</cp:lastPrinted>
  <dcterms:created xsi:type="dcterms:W3CDTF">2024-09-10T02:06:20Z</dcterms:created>
  <dcterms:modified xsi:type="dcterms:W3CDTF">2024-09-10T02:06:22Z</dcterms:modified>
</cp:coreProperties>
</file>