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3253E6-6BCD-43FD-BC71-823FC39292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906D4E-4599-42BE-B54F-EAD0BFE0B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2195E7-20D7-4B2E-B9AB-4C0B702D4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6A8C90-D6FC-43A7-AAA0-DA6664579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C0DDE2-A61D-419D-A1A6-194DFAE74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FA625B-6BF9-455D-A409-8F9E8F3A0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3CA82D-56CA-446D-A4D3-916BB84FC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78BB8D-4FEB-4D60-B925-7C8A85415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244056-29D4-468C-9A4C-17B922A20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47712-B9B7-445B-B9CF-332AA7682C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A1300-9AEB-47FD-BF6E-373D49DE7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140520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家长会中的安全教育与预防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安全教育的重要性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家庭安全教育实践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学校安全教育实践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安全预防策略与措施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08" b="1780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提升家长和学生的安全意识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通过家长会，向家长和学生传达安全知识，提高他们的安全意识和应对能力。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应对当前安全挑战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当前社会面临着诸多安全挑战，如网络安全、校园安全等，通过家长会加强相关方面的安全教育。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加强家校合作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家长会作为家校沟通的重要平台，通过安全教育增进彼此了解，加强合作，共同保障学生的安全。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364" b="4364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增进家长对学校的了解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通过家长会，家长可以更加深入地了解学校的安全管理制度和措施，增强对学校的信任感。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促进家长参与安全教育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家长会是家长参与学校安全教育的重要途径，通过参与讨论和分享经验，提高家长的安全教育水平。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加强家校之间的沟通与协作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家长会为家校之间提供了一个良好的交流平台，双方可以共同探讨学生安全问题，加强协作，形成教育合力。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家长会的重要性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安全教育的重要性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儿童由于缺乏安全意识和技能，容易发生交通事故、溺水、火灾等意外伤害。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意外伤害高发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网络安全隐患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校园安全问题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随着互联网的普及，儿童网络安全问题日益突出，如网络欺凌、色情信息侵害等。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校园内外存在的安全隐患，如校园暴力、食品安全等，也时刻威胁着儿童的安全。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儿童安全现状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通过安全教育，儿童能够认识到危险的存在，增强自我保护意识。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958" r="159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提升安全意识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安全教育不仅让儿童了解安全知识，还能让他们掌握基本的安全技能，如急救、避险等。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培养安全技能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安全教育的实施有助于儿童身心健康发展，减少意外伤害的发生，让儿童在成长过程中更加安全、健康。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促进身心健康发展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安全教育对儿童成长的影响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27369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901952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43676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418259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9860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34444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76167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450750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榜样作用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家长应该以身作则，遵守交通规则、注意防火防盗等，为儿童树立榜样。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知识传授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家长应该向儿童传授基本的安全知识，如交通安全、防火防盗、防溺水等。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实践指导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家长应该指导儿童进行安全实践，如模拟火灾逃生、交通安全演练等，让儿童在实践中掌握安全技能。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情感支持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家长应该给予儿童情感上的支持，鼓励他们勇敢面对困难和危险，培养他们的自信心和勇气。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家长在安全教育中的角色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家庭安全教育实践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确保家具稳固，避免尖角或锐利边缘，以防孩子碰撞或跌倒时受伤。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000" r="160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家具安全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教育孩子不随意触摸电器插头和插座，家长需定期检查电线是否老化或破损。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电器安全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向孩子普及火灾的危害和预防措施，如不玩火、认识安全出口等。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防火意识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居家安全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917" b="191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7112" r="711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出行安全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交通安全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教育孩子遵守交通规则，如红灯停、绿灯行、黄灯减速，不在马路上玩耍或奔跑。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防走失措施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教育孩子牢记家庭地址和父母电话，不随意跟陌生人走，外出时尽量有家长陪同。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应对突发事件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教育孩子遇到突发事件时保持冷静，学会拨打紧急电话求助。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营养均衡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家长需合理安排孩子的饮食，保证营养均衡，避免偏食或暴饮暴食。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教育孩子养成良好的饮食卫生习惯，如饭前便后洗手、不吃过期或变质食品。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识别危险食品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教育孩子识别危险食品，如毒蘑菇、发芽的土豆等，避免误食导致中毒。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50" r="1675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648" r="1464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饮食安全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https://d.book118.com/397114052016006035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2024-09-09T09:12:01.616</cp:lastPrinted>
  <dcterms:created xsi:type="dcterms:W3CDTF">2024-09-09T01:12:01Z</dcterms:created>
  <dcterms:modified xsi:type="dcterms:W3CDTF">2024-09-09T01:12:03Z</dcterms:modified>
</cp:coreProperties>
</file>