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F7F0A-AC0C-471C-AF9F-4B2BE4941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B950A-2D06-4FDF-A2B2-614FBEC3B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E88A7-CB3A-4007-9D56-2B56B9F3E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0C2B6-7C32-44C0-9464-4C9F37223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1AF7F2-A429-4B07-99D6-FFACAA7BC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3511DC-E091-447C-ABAA-7197A1EF0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2931A9-C566-45EE-AC77-CEAD62F37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B4755-8DF4-4CBB-BE6C-CCA46D62D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26E4D-EB4C-4868-A380-5E6976084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325036-B647-43B0-BA37-FB9271123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C184F-7905-41DA-A236-67915CEED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1413512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外周传出神经系统药的作用机制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外周传出神经系统药的临床应用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外周传出神经系统药的副作用与注意事项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外周传出神经系统药物是指作用于外周神经系统的药物，通过影响神经递质或受体的活性来发挥药效。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外周传出神经系统药物主要分为胆碱受体激动剂、胆碱酯酶抑制剂、肾上腺素受体激动剂和拮抗剂等。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外周传出神经系统通过神经递质与效应器相互作用，调节机体的各种生理活动，如腺体分泌、平滑肌收缩、骨骼肌运动等。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外周传出神经系统药物通过影响神经递质或受体的活性，改变效应器的生理功能，从而达到治疗目的。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生理作用与药理作用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药理作用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生理作用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996" r="1899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通过与胆碱受体结合，激活受体，发挥拟胆碱作用，如促进腺体分泌、收缩瞳孔等。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胆碱受体激动剂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抑制胆碱酯酶活性，减少乙酰胆碱的水解，提高乙酰胆碱的浓度，从而发挥拟胆碱作用。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胆碱酯酶抑制剂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通过与肾上腺素受体结合，发挥拟肾上腺素作用，如收缩血管、舒张支气管等。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肾上腺素受体激动剂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通过与受体结合，阻断内源性配体的作用，拮抗外源性配体的效应。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拮抗剂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药物作用机制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外周传出神经系统药的作用机制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乙酰胆碱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作为胆碱能受体激动剂，乙酰胆碱可以与胆碱受体结合，激活胆碱能受体，发挥药理作用。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烟碱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烟碱是一种天然存在的胆碱能受体激动剂，可以与胆碱受体结合，激活胆碱能受体，发挥药理作用。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92" r="2299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胆碱能受体激动剂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000" r="2300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毒扁豆碱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毒扁豆碱是一种天然存在的胆碱酯酶抑制剂，可以抑制胆碱酯酶活性，增加乙酰胆碱的浓度，发挥药理作用。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新斯的明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新斯的明是一种人工合成的胆碱酯酶抑制剂，可以抑制胆碱酯酶活性，增加乙酰胆碱的浓度，发挥药理作用。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胆碱酯酶抑制剂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958" r="20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去甲肾上腺素是一种内源性肾上腺素受体激动剂，可以与肾上腺素受体结合，激活肾上腺素受体，发挥药理作用。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去甲肾上腺素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肾上腺素是一种内源性肾上腺素受体激动剂，可以与肾上腺素受体结合，激活肾上腺素受体，发挥药理作用。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肾上腺素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肾上腺素受体激动剂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https://d.book118.com/397114135125006025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2024-08-30T08:44:57.133</cp:lastPrinted>
  <dcterms:created xsi:type="dcterms:W3CDTF">2024-08-30T00:44:57Z</dcterms:created>
  <dcterms:modified xsi:type="dcterms:W3CDTF">2024-08-30T00:44:59Z</dcterms:modified>
</cp:coreProperties>
</file>