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ADE3F4-1632-42F6-977E-CAD41E26430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89990-4F7C-4358-8E9A-063597D25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D7C5B-38B5-4E53-A440-22C2791D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F9EEE-CD7E-4458-B4BC-4AAEF646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85DFD-150C-4DB2-8047-C53EE7294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F0A08-053B-4876-9C17-F0C809A8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32FFC-6521-4FA1-83DD-CCD3EBEBD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C6C0D-C24E-4B93-A26B-98F405458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E72A3-EFDD-4197-A855-BA070CD3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62D3C-EFD9-400F-A93F-439090EC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26262-AFE2-4133-9D6F-160FB06D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FBF9E-49CF-4D7E-B9FC-4474CA1BF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D4E654-9E28-466C-98EF-9D961238FBA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85CC59-9154-4F97-8B91-EF4815D47F7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4155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智慧城市绿色生态与科技融合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智慧城市的定义和背景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绿色生态在智慧城市中的作用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科技与绿色生态的融合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智慧城市绿色生态与科技融合的挑战与机遇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智慧城市的定义和背景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https://d.book118.com/397114155046006054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智慧城市绿色生态与科技融合</vt:lpstr>
      <vt:lpstr>目录</vt:lpstr>
      <vt:lpstr>第一章 智慧城市的定义和背景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2024-09-28T13:54:42.001</cp:lastPrinted>
  <dcterms:created xsi:type="dcterms:W3CDTF">2024-09-28T05:54:42Z</dcterms:created>
  <dcterms:modified xsi:type="dcterms:W3CDTF">2024-09-28T05:54:44Z</dcterms:modified>
</cp:coreProperties>
</file>