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1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7EB255-3C24-4E9D-AF96-65357C42A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38028B-E4D8-47C2-B324-4A4BEBE4B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5AF58C-B128-4FA7-99AA-B20BCCD95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C4A244-B3A1-440C-837C-562CF7F03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6692C1-62FC-4F95-97AB-F36481666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2A3DF5-FA55-4E95-8995-01B8820E1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E998D8-023C-4800-AA86-B6A905836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48583B-19D8-412E-A30F-73988D5A9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A325BB-8421-47DB-B81F-1E715B604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1637BF-82E0-485D-84CB-ABB21D74E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56508B-B837-47D0-BBCD-476907FD6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11505604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创新型旅游项目可行性方案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经济可行性分析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旅游市场现状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旅游市场发展迅速，旅游需求多样化，消费者对旅游体验的要求越来越高。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传统旅游项目同质化严重，缺乏特色和创新，无法满足消费者个性化需求。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旅游市场竞争激烈，需要寻求新的突破口，提升旅游产业的竞争力。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创新型旅游项目能够满足消费者对个性化、多元化、高品质的旅游体验的需求。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创新型旅游项目能够提供独特的旅游产品和服务，创造新的市场机会和竞争优势。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创新型旅游项目能够推动旅游产业的转型升级，促进旅游经济的可持续发展。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创新型旅游项目的需求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859" r="288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适应旅游市场变化，满足消费者需求，提升产业竞争力。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项目提出的必要性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推动旅游产业转型升级，促进经济可持续发展，提高社会效益和经济效益。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项目提出的必要性和意义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根据市场需求和消费者特点，确定目标市场和目标客户群体。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对目标客户群体进行深入分析，了解其需求和偏好，为项目策划提供依据。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分析市场需求和竞争态势，挖掘项目创新点和特色。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从产品、服务、营销等方面入手，打造独特的品牌形象和竞争优势。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创新点与特色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制定详细的实施步骤和时间表，确保项目按计划推进。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明确各项任务的责任人和完成时限，确保项目实施的高效性和可行性。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实施步骤与时间表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3830457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项目目标：打造一个集休闲、娱乐、探险、文化体验于一体的创新型旅游项目，满足不同游客的需求，提升旅游体验品质，树立旅游行业新标杆。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16233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项目名称：梦幻之旅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项目名称和目标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43" b="27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高端定制旅游，提供个性化、专业化的旅游服务。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结合当地文化特色和自然资源，打造独特的旅游体验，注重游客参与和互动，提供与众不同的旅游感受。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项目定位和特色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项目特色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项目定位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46287" y="2886646"/>
            <a:ext cx="1499330" cy="1499330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5" name="AutoShape 15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项目实施计划</a:t>
              </a:r>
            </a:p>
          </p:txBody>
        </p:sp>
      </p:grpSp>
      <p:sp>
        <p:nvSpPr>
          <p:cNvPr id="39" name="TextBox 39"/>
          <p:cNvSpPr txBox="1"/>
          <p:nvPr/>
        </p:nvSpPr>
        <p:spPr>
          <a:xfrm>
            <a:off x="423838" y="116501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实施时间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532563" y="1542614"/>
            <a:ext cx="3286271" cy="94974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项目计划分阶段实施，第一阶段为1-2年，第二阶段为2-3年。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110891" y="3013226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实施地点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19616" y="3447978"/>
            <a:ext cx="3286271" cy="93799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选择具有丰富自然和文化资源的地区作为项目基地，如风景名胜区、历史文化名城等。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36531" y="476044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市场调研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545256" y="5195195"/>
            <a:ext cx="3286271" cy="936111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了解目标客户的需求和期望，分析竞争对手的优势和不足。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373176" y="116501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规划设计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8481901" y="1542614"/>
            <a:ext cx="3286271" cy="94974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根据市场调研结果，制定项目规划和设计方案，包括景点开发、设施建设、服务流程等。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654225" y="3013226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资源整合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762949" y="3447978"/>
            <a:ext cx="3286271" cy="93799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与当地政府、企业、社区等合作，整合相关资源，确保项目顺利实施。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059705" y="476044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营销推广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168429" y="5195195"/>
            <a:ext cx="3286271" cy="936111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制定有效的营销策略，提高项目的知名度和吸引力，吸引更多游客前来体验。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目标市场细分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根据市场区域的特点和需求，进一步细分目标市场，如高端旅游、亲子游等。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根据项目特点和资源优势，确定目标客户群体，如家庭游、情侣游、背包客等。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目标市场区域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根据目标客户群体的需求和特点，选择适合的市场区域，如国内市场、国际市场等。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旅游需求趋势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分析当前旅游市场的需求趋势，如休闲度假、探险体验等。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目标市场需求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预测目标市场的潜在需求，包括旅游产品、服务、价格等方面的需求。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市场需求变化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关注市场需求的变化趋势，及时调整项目内容和策略。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市场需求预测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711" r="28711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分析当前市场上的竞争对手，包括其产品、服务、价格等方面的特点。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竞争优势分析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找出自身在产品、服务、价格等方面的优势和劣势，以及与竞争对手的差异。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竞争策略制定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根据竞争分析的结果，制定相应的竞争策略，如差异化竞争、合作共赢等。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竞争分析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移动支付技术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技术实现方案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利用云计算平台，实现旅游资源的集中管理和调度，提高服务效率。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通过收集和分析游客行为数据，为旅游企业提供精准的市场营销和个性化服务。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提供便捷的移动支付方式，满足游客的支付需求。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实现旅游设施的智能化管理，提高游客的旅游体验和安全性。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加强数据加密和备份，建立完善的数据安全管理制度。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数据安全问题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持续关注新技术发展，及时更新和升级技术设备。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技术更新换代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加强技术人才培养和引进，建立完善的技术人才库。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技术人才短缺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技术难点和解决方案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采取严格的数据加密和备份措施，降低数据泄露风险。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数据泄露风险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366" r="25366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建立完善的技术故障应急预案，提高技术设备的稳定性和可靠性。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技术故障风险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加强技术更新和升级的管理，降低技术更新风险。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技术更新风险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技术风险评估</a:t>
              </a:r>
            </a:p>
          </p:txBody>
        </p:sp>
      </p:grp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https://d.book118.com/397115056041006040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2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2024-09-12T13:53:15.868</cp:lastPrinted>
  <dcterms:created xsi:type="dcterms:W3CDTF">2024-09-12T05:53:15Z</dcterms:created>
  <dcterms:modified xsi:type="dcterms:W3CDTF">2024-09-12T05:53:18Z</dcterms:modified>
</cp:coreProperties>
</file>