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91BC0-CBE8-4465-B5B2-09604D090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3DBDA-DA12-435F-9A19-A90817D85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A4D47-C987-4176-A766-E9FF9845F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28440-6D03-4E84-A192-A754C65E3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43B482-61C0-46E4-831C-0C99F738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34C90-D8D3-4294-A6B5-9363FE6F0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7C040-A342-416C-977E-B215FA46A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EED02-E519-435F-B330-F9CDF0411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E4BA5-E704-492E-9547-A11F66791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E899B-DAC0-42D3-8850-33CC70507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A4ED2-D35A-4295-874A-5E0FF6613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6000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《RFID技术与应用》PPT课件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RFID系统的组成和工作原理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RFID技术的应用案例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RFID技术的优势和挑战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RFID技术简介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RFID技术是一种无线通信技术，通过无线电波实现非接触式自动识别。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利用无线电波的传播特性，通过标签和阅读器之间的通信，实现自动识别目标对象的功能。标签通常由芯片和天线组成，可以附着在物体上，存储和传输数据。阅读器则负责发送和接收无线电波信号，与标签进行通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RFID技术的发展经历了多个阶段，从最早的实验室研究到商业应用，其技术不断成熟和完善。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的发展历程可以分为四个阶段。第一阶段是早期研究阶段，主要在实验室中进行技术研究和探索。第二阶段是技术发展阶段，随着技术的不断成熟，RFID开始应用于商业领域。第三阶段是市场推广阶段，RFID技术在各个领域得到广泛应用。第四阶段是技术标准化和普及阶段，全球范围内制定了统一的RFID标准，推动了RFID技术的普及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RFID技术广泛应用于物流、零售、制造、医疗、交通等各个领域，提高了企业的运营效率和信息化水平。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领域，RFID技术用于跟踪和管理货物的运输和仓储，提高了物流效率和准确性。在零售领域，RFID技术用于商品管理和库存控制，提高了销售效率和客户满意度。在制造领域，RFID技术用于生产流程控制和质量控制，提高了生产效率和产品质量。在医疗领域，RFID技术用于患者和医疗物品的管理，提高了医疗服务的准确性和安全性。在交通领域，RFID技术用于车辆收费和智能交通管理，提高了交通效率和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RFID系统的组成和工作原理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RFID系统的组成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包含芯片和天线，用于存储物品信息，并发送信号给阅读器。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用于接收标签信号，并将信号解码后传输到计算机系统进行处理。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用于处理阅读器传输的数据，实现物品的识别和管理。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用于传输标签和阅读器之间的射频信号。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内置电池供电，主动发送信号给阅读器，识别距离较远。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有源标签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无源标签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半有源标签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通过吸收阅读器发出的射频能量转换为直流电源，被动发送信号给阅读器，识别距离较近。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结合有源和无源标签的特点，具有较远的识别距离和较高的安全性。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RFID标签的分类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标签进入阅读器的工作区域后，阅读器通过天线发送射频信号。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阅读器接收到反射回的信号后，进行解码并传输给计算机系统进行处理。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RFID系统的工作原理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标签接收到射频信号后，通过内置的芯片将存储的信息编码后反射回阅读器。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计算机系统根据处理结果实现物品的自动识别和管理。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RFID技术的应用案例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https://d.book118.com/397116000043006042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2024-09-15T11:22:15.559</cp:lastPrinted>
  <dcterms:created xsi:type="dcterms:W3CDTF">2024-09-15T03:22:15Z</dcterms:created>
  <dcterms:modified xsi:type="dcterms:W3CDTF">2024-09-15T03:22:17Z</dcterms:modified>
</cp:coreProperties>
</file>