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62510-08DC-4611-A851-1D1540A26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9F7DC-8792-498A-933D-45BD8E2C7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B2030-EB2E-4F93-A90E-681981697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A96E8-B270-45BE-B376-B2F8D845A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9324A-0995-4142-A323-2BA395C63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24924-4A1C-42E8-B5F7-9CA3BFF69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5501D-4C3D-4CE3-B677-A6718AD6B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039D0-E416-4D6B-9E3F-8D617E2AF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FD9EB-5CBE-4455-A124-C43B7D743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ABA94-F812-44EF-AF77-A001BD7BD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0D0D8-4F0B-4ED1-9872-CEBDDF32C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16022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历史：中国古代监察制度的演变\n## 1.中国古代监察制度的起源与发展\n### 1.1先秦时期的监察制度雏形\n### 1.2秦汉时期监察制度的建立与发展\n### 1.3魏晋南北朝时期监察制度的变化与完善\n## 2.唐代监察制度的发展与完善\n### 2.1唐代监察体制的建立与运行\n### 2.2唐代监察制度的实际效果与影响\n### 2.3唐代监察制度的创新与局限性\n## 3.宋代监察制度的变革与强化\n### 3.1宋代监察体制的改革与完善\n### 3.2宋代监察制度的实际效果与影响\n### 3.3宋代监察制度的创新与局限性\n## 4.明清时期监察制度的成熟与僵化\n### 4.1明清时期监察体制的成熟与完善\n### 4.2明清时期监察制度的实际效果与影响\n### 4.3明清时期监察制度的创新与局限性\n## 5.中国古代监察制度的历史意义与启示\n### 5.1中国古代监察制度的历史意义\n### 5.2中国古代监察制度的启示与借鉴\n### 5.3中国古代监察制度与现代监察制度的比较与借鉴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高中历史：中国古代监察制度的演变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中国古代监察制度的起源与发展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西周时期的监察制度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御史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这一职位，负责监察官员的品行和行为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六卿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制度，对官员进行分权制衡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制度，收集民间意见，监督官员</a:t>
                </a:r>
                <a:endParaRPr/>
              </a:p>
            </p:txBody>
          </p:sp>
          <p:sp>
            <p:nvSpPr>
              <p:cNvPr id="17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春秋战国时期的监察制度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各国设立了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御史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等监察官员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丞相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制度，对国君进行辅佐和监督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儒家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等学派提出监察制度的思想理论</a:t>
                </a:r>
                <a:endParaRPr/>
              </a:p>
            </p:txBody>
          </p:sp>
          <p:sp>
            <p:nvSpPr>
              <p:cNvPr id="17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先秦时期监察制度的特点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监察制度初步建立，职位和机构逐渐完善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监察官员的地位逐渐上升，权力不断扩大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监察制度与政治制度和伦理道德紧密结合</a:t>
                </a:r>
                <a:endParaRPr/>
              </a:p>
            </p:txBody>
          </p:sp>
          <p:sp>
            <p:nvSpPr>
              <p:cNvPr id="17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先秦时期的监察制度雏形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秦朝的监察制度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御史大夫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，负责全国监察工作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郡县制度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，加强对地方官员的监督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焚书坑儒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，加强对思想的控制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汉朝的监察制度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御史台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，负责中央监察工作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，负责地方监察工作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弹劾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制度，对违法官员进行弹劾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秦汉时期监察制度的特点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监察制度更加完善，机构和职位更加健全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监察官员的权力进一步扩大，独立性增强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监察制度与政治制度紧密结合，服务于中央集权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秦汉时期监察制度的建立与发展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魏晋南北朝时期的监察制度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御史中丞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，负责中央监察工作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，负责军事领域的监察工作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，使监察工作有法可依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魏晋南北朝时期监察制度的特点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监察制度在继承秦汉基础上有所创新和发展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监察官员的选拔和任用更加严格，素质不断提高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监察制度与政治制度、军事制度紧密结合，服务于国家稳定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魏晋南北朝时期监察制度的变化与完善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唐代监察制度的发展与完善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唐代监察体制的建立</a:t>
                </a:r>
                <a:endParaRPr/>
              </a:p>
            </p:txBody>
          </p:sp>
          <p:sp>
            <p:nvSpPr>
              <p:cNvPr id="22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设立了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御史台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，负责中央监察工作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设立了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谏官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，负责谏议和舆论监督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设立了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都督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，负责军事领域的监察工作</a:t>
                </a:r>
                <a:endParaRPr/>
              </a:p>
            </p:txBody>
          </p:sp>
        </p:grpSp>
        <p:grpSp>
          <p:nvGrpSpPr>
            <p:cNvPr id="22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唐代监察体制的运行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监察官员实行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回避制度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，保证监察的公正性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监察官员实行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巡视制度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，加强对地方官员的监督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监察官员实行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弹劾制度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，对违法官员进行弹劾</a:t>
                </a:r>
                <a:endParaRPr/>
              </a:p>
            </p:txBody>
          </p:sp>
        </p:grpSp>
        <p:grpSp>
          <p:nvGrpSpPr>
            <p:cNvPr id="23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唐代监察体制的特点</a:t>
                </a:r>
                <a:endParaRPr/>
              </a:p>
            </p:txBody>
          </p:sp>
          <p:sp>
            <p:nvSpPr>
              <p:cNvPr id="23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监察体制更加完善，机构和职位更加健全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监察官员的权力进一步扩大，独立性增强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监察制度与政治制度紧密结合，服务于中央集权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唐代监察体制的建立与运行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唐代监察制度的实际效果与影响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唐代监察制度的实际效果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加强对官员的监督，维护国家政治稳定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打击腐败，提高政府公信力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促进政治制度完善，推动国家繁荣发展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唐代监察制度的影响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对后世监察制度的发展产生了重要影响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对中国封建社会政治制度的完善产生了积极作用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对中国封建社会的政治文化发展产生了深远影响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唐代监察制度的创新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谏官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，加强对皇帝和政府的监督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回避制度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，保证监察的公正性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监察官员实行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巡视制度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，加强对地方官员的监督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唐代监察制度的局限性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监察制度受到封建等级制度的限制，独立性不足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监察官员的选拔和任用受到政治势力的影响，公正性不足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监察制度在实际运行中，权力斗争和派系斗争现象严重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唐代监察制度的创新与局限性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宋代监察制度的变革与强化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宋代监察体制的改革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御史台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，负责中央监察工作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谏院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，负责谏议和舆论监督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，负责军事领域的监察工作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宋代监察体制的完善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监察官员实行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回避制度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，保证监察的公正性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监察官员实行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巡视制度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，加强对地方官员的监督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监察官员实行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弹劾制度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，对违法官员进行弹劾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宋代监察体制的特点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监察体制更加完善，机构和职位更加健全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监察官员的权力进一步扩大，独立性增强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监察制度与政治制度紧密结合，服务于中央集权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宋代监察体制的改革与完善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https://d.book118.com/397116022144006043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高中历史：中国古代监察制度的演变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2024-09-17T18:19:35.110</cp:lastPrinted>
  <dcterms:created xsi:type="dcterms:W3CDTF">2024-09-17T10:19:35Z</dcterms:created>
  <dcterms:modified xsi:type="dcterms:W3CDTF">2024-09-17T10:19:37Z</dcterms:modified>
</cp:coreProperties>
</file>