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29A07-7CA6-476B-BB40-21681B841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DF5A0-0C2A-4B99-AACD-3DC22AA78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7BBBA-24FE-4A4E-8343-70E716CDA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2028A-C9FC-499C-9200-4193B44F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39290-AE3A-433E-A5E0-B5F1D6719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D5A82-C205-4587-A64B-5539AEB62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2C7B0-0012-496B-BA48-7C423BF4C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0C65B-AB89-4FD0-B7B2-C7A8E21E9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33442-8535-4BB2-A8D4-17AC8BEA2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7446E-04B3-4BF1-8596-4AF0DDC89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0A0A0-B0CD-4DB5-82F9-7E2473C6F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16034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SL620水利水电工程施工量检验与评定规程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施工量检验与评定方法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现场实施与监管要求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数据处理与报告编制技巧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质量保证与改进措施建议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适应水利水电工程特点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水利水电工程具有投资大、周期长、技术复杂等特点，因此需要专门的规程来指导施工量的检验与评定工作。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促进工程质量管理提升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通过实施SL620规程，可以推动水利水电工程质量管理水平的提升，提高工程建设的经济效益和社会效益。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规范施工量检验与评定工作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SL620规程旨在明确水利水电工程施工量检验与评定的方法、程序和要求，确保施工质量的可控性和一致性。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SL620规程适用于大、中型水利水电工程及其配套工程的施工量检验与评定。对于小型工程和其他类似工程，可参照执行。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规程适用于建设单位、设计单位、施工单位、监理单位等参与水利水电工程建设的各方主体。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阐述规程的编制目的、适用范围、基本原则等。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包括检验前的准备、检验方法、检验程序、检验结果的处理等内容。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包括评定的依据、评定方法、评定标准、评定结果的处理等内容。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对规程中涉及的一些术语进行解释，并规定规程的解释权和实施时间等。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规程体系结构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施工量检验与评定方法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按照规定的抽样方案，从施工部位或施工段中随机抽取一定数量的样本进行检验，以判断施工量是否符合设计要求。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对施工部位或施工段的全部施工量进行逐一检验，以确保每一个部分都满足设计要求。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全数检验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在施工过程中，对施工量进行实时监控和检验，及时发现问题并采取措施予以纠正。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检验方法分类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根据检验结果，将施工量划分为合格、不合格两个等级。合格的施工量予以通过，不合格的施工量需要进行返工或修补。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在合格评定的基础上，对施工量的质量进行进一步评价，划分为优良、合格、不合格三个等级。优良的施工量表示质量上乘，符合高标准要求。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优良评定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对施工量的各项质量指标进行量化评分，根据总分高低评定施工量的质量等级。这种方法可以全面评价施工量的质量状况，但需要制定详细的评分标准。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计分评定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检验流程图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选择检验方法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制定检验计划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流程图和步骤详解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流程图和步骤详解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记录检验结果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判定施工量等级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进行施工量检验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明确检验的目的、范围、时间等要素，为检验工作提供指导。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制定检验计划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根据施工量的特点和要求，选择合适的检验方法进行检验。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选择检验方法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流程图和步骤详解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按照选定的检验方法，对施工量进行实际测量和检查。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进行施工量检验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详细记录各项指标的测量结果和检查情况，为后续的评定工作提供依据。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记录检验结果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根据检验结果和评定标准，对施工量的质量等级进行判定。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判定施工量等级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流程图和步骤详解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现场实施与监管要求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熟悉施工图纸和技术要求，制定施工方案和计划，准备施工材料和设备。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按照施工方案和计划进行施工，严格控制施工质量和进度，做好施工记录和影像资料留存。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施工后检查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施工完成后进行自检和互检，确保施工质量符合要求，及时整改存在的问题。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现场实施步骤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https://d.book118.com/397116034200006040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2024-09-13T14:49:55.356</cp:lastPrinted>
  <dcterms:created xsi:type="dcterms:W3CDTF">2024-09-13T06:49:55Z</dcterms:created>
  <dcterms:modified xsi:type="dcterms:W3CDTF">2024-09-13T06:49:57Z</dcterms:modified>
</cp:coreProperties>
</file>