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A103A-AB06-4E39-955C-DD9BF42F8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3DAB4-6653-42F3-A5DE-5437B76B6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2A33F-2B2B-4C45-B3A0-A231B1D01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BF676-65E9-4186-B95E-645DD2218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C3BDE1-2DE6-4E37-A5CA-AA70C79E2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7DF68D-3CE9-412F-AFDF-D6DC164AB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C74384-6472-4440-8FB2-3D8D60A08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3D839-964B-4464-932F-40FA7DB8A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1D747-F067-4B57-AE0E-5E1B846AD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A92DE-D363-4C70-AFC3-F96D947BB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B4E07-7812-4A65-AD61-714CED62D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161301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《健康教育健康促进》ppt课件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健康促进的概念与实践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健康教育的内容与方法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健康教育与健康促进的关系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健康教育概述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94" r="19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健康教育是通过有计划、有组织、有系统的社会教育活动，使人们自觉地采纳有益于健康的行为和生活方式，消除或减轻影响健康的危险因素，预防疾病，促进健康，提高生活质量。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健康教育不仅是卫生保健工作的重要内容，也是社会发展和精神文明建设的重要组成部分。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提高居民健康素质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通过健康教育，帮助居民了解健康知识，树立正确的健康观念，培养良好的生活习惯，提高自我保健和预防疾病的能力，促进整体健康素质的提升。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健康教育不仅关注个体健康，还关注群体健康。通过健康教育，可以改善社会卫生环境，减少疾病的发生和传播，降低医疗负担，提高社会整体健康水平，从而促进社会的和谐发展。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提高医疗保健服务质量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健康教育是医疗保健服务的重要组成部分。通过健康教育，可以增强人们的健康意识，提高自我保健能力，减少对医疗服务的依赖，降低医疗成本，提高医疗保健服务的质量和效率。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健康教育起源于美国，最初以社区卫生运动的形势出现。随着人们对健康需求的增加和医学模式的转变，健康教育逐渐成为一门独立的学科，并得到广泛的认可和应用。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健康教育起步较晚，但发展迅速。自20世纪80年代以来，健康教育逐渐受到重视，各级政府和卫生部门积极推动健康教育的发展，加强健康教育的人才培养和学科建设，使其成为我国卫生保健事业的重要组成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健康促进的概念与实践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健康促进是指通过制定和实施一系列措施，以提升人们的健康意识和行为，改善生活环境，预防疾病和维护健康的过程。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健康促进是公共卫生领域中的一个重要概念，它强调通过积极的干预措施，提高人们的健康素养和自我保健能力，促进健康行为的形成和生活方式的改善。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健康促进的策略和方法包括提供健康教育、制定相关政策、改善环境条件和提供社区支持等。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健康教育是健康促进的核心，通过提供科学、准确、实用的健康信息，帮助人们了解健康知识，树立正确的健康观念。同时，制定相关政策、改善环境条件和提供社区支持也是实现健康促进的重要手段。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健康促进的策略和方法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健康促进的实践案例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一些成功的健康促进实践案例包括控烟行动、全民健身运动、合理膳食和心理健康促进等。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烟行动通过限制烟草销售、提高烟草税等措施，降低吸烟率，改善公众健康。全民健身运动则通过推广体育活动，提高人们的身体素质和免疫力。合理膳食和心理健康促进也是重要的健康促进实践，它们帮助人们形成良好的饮食习惯和心理状态，从而维护整体健康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健康教育的内容与方法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https://d.book118.com/397116130136006036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2024-09-11T18:38:17.714</cp:lastPrinted>
  <dcterms:created xsi:type="dcterms:W3CDTF">2024-09-11T10:38:17Z</dcterms:created>
  <dcterms:modified xsi:type="dcterms:W3CDTF">2024-09-11T10:38:19Z</dcterms:modified>
</cp:coreProperties>
</file>