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FB025-4B8D-4E48-A627-9DA6E42AE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4BFB5-A22C-476C-B649-5A463C56B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A8B72-1703-4F19-9905-F4DD33297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B083D7-82D8-44AD-B1C4-2DDAF3C63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11692F-87FF-42E5-82DF-1B19EFBC0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8F904B-84DF-4C74-B5FB-C0127BFBC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041AE9-EB35-41B7-95DB-CD8B30C21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C88887-DBE8-4FE5-9451-3B94670F7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F028CA-E5FA-4FD4-9595-D1F750687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2EFDE-74F2-4AF5-B283-68C0A7885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80601-5922-4C6E-9EC9-7D1C4EAF6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20112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创新项目汇报\n## 1.护理创新项目背景及意义\n### 1.1护理创新项目产生的背景原因\n### 1.2护理创新项目对护理行业的重要性\n### 1.3护理创新项目改善患者治疗效果及生活质量\n## 2.护理创新项目案例介绍\n### 2.1智能护理机器人项目案例\n### 2.2远程护理服务创新项目案例\n### 2.3护理用品创新项目案例\n## 3.护理创新项目实施策略与方法\n### 3.1护理创新项目的目标与定位\n### 3.2护理创新项目的实施步骤与方法\n### 3.3护理创新项目的团队管理与协作\n## 4.护理创新项目的成果与评估\n### 4.1护理创新项目的成果展示\n### 4.2护理创新项目的效益评估\n### 4.3护理创新项目的经验教训与改进措施\n## 5.护理创新项目的未来展望与发展趋势\n### 5.1护理创新项目的发展前景\n### 5.2护理创新项目的技术创新方向\n### 5.3护理创新项目的人才培养与引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护理创新项目汇报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护理创新项目背景及意义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6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6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人口老龄化问题日益严重</a:t>
                </a:r>
                <a:endParaRPr/>
              </a:p>
            </p:txBody>
          </p:sp>
          <p:sp>
            <p:nvSpPr>
              <p:cNvPr id="17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人口老龄化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趋势加剧，护理需求不断增加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护理人员短缺，难以满足日益增长的护理需求</a:t>
                </a:r>
                <a:endParaRPr/>
              </a:p>
            </p:txBody>
          </p:sp>
        </p:grpSp>
        <p:grpSp>
          <p:nvGrpSpPr>
            <p:cNvPr id="17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护理行业技术水平和服务质量亟待提升</a:t>
                </a:r>
                <a:endParaRPr/>
              </a:p>
            </p:txBody>
          </p:sp>
          <p:sp>
            <p:nvSpPr>
              <p:cNvPr id="17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传统护理模式存在局限性，难以满足患者个性化需求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护理服务质量参差不齐，影响患者治疗效果和生活质量</a:t>
                </a:r>
                <a:endParaRPr/>
              </a:p>
            </p:txBody>
          </p:sp>
        </p:grpSp>
        <p:grpSp>
          <p:nvGrpSpPr>
            <p:cNvPr id="17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互联网+护理的发展契机</a:t>
                </a:r>
                <a:endParaRPr/>
              </a:p>
            </p:txBody>
          </p:sp>
          <p:sp>
            <p:nvSpPr>
              <p:cNvPr id="17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互联网技术的不断创新，为护理创新提供了技术支撑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政策扶持，推动护理创新项目的发展</a:t>
                </a:r>
                <a:endParaRPr/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护理创新项目产生的背景原因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创新项目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提高护理服务的技术水平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提高护理服务质量，提升患者满意度</a:t>
                </a:r>
                <a:endParaRPr/>
              </a:p>
            </p:txBody>
          </p:sp>
          <p:sp>
            <p:nvSpPr>
              <p:cNvPr id="1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</p:txBody>
          </p:sp>
        </p:grpSp>
        <p:grpSp>
          <p:nvGrpSpPr>
            <p:cNvPr id="18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创新护理模式，提高护理资源利用效率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缓解护理人员短缺问题，满足患者需求</a:t>
                </a:r>
                <a:endParaRPr/>
              </a:p>
            </p:txBody>
          </p:sp>
          <p:sp>
            <p:nvSpPr>
              <p:cNvPr id="18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优化护理资源配置</a:t>
                </a:r>
                <a:endParaRPr/>
              </a:p>
            </p:txBody>
          </p:sp>
        </p:grpSp>
        <p:grpSp>
          <p:nvGrpSpPr>
            <p:cNvPr id="18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护理创新项目推动护理行业的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护理创新项目为行业发展注入新的活力</a:t>
                </a:r>
                <a:endParaRPr/>
              </a:p>
            </p:txBody>
          </p:sp>
          <p:sp>
            <p:nvSpPr>
              <p:cNvPr id="18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促进护理行业发展</a:t>
                </a:r>
                <a:endParaRPr/>
              </a:p>
            </p:txBody>
          </p:sp>
        </p:grpSp>
      </p:grpSp>
      <p:pic>
        <p:nvPicPr>
          <p:cNvPr id="19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护理创新项目对护理行业的重要性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提高患者治疗效果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创新护理技术，减少患者并发症的发生</a:t>
                </a:r>
                <a:endParaRPr/>
              </a:p>
            </p:txBody>
          </p:sp>
          <p:pic>
            <p:nvPicPr>
              <p:cNvPr id="2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提高患者生活质量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提高患者生活便利性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提高护理服务质量，提升患者生活质量</a:t>
                </a:r>
                <a:endParaRPr/>
              </a:p>
            </p:txBody>
          </p:sp>
          <p:pic>
            <p:nvPicPr>
              <p:cNvPr id="20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减轻患者家庭负担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护理创新项目降低患者家庭护理负担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提高患者康复速度，减轻家庭负担</a:t>
                </a:r>
                <a:endParaRPr/>
              </a:p>
            </p:txBody>
          </p:sp>
          <p:pic>
            <p:nvPicPr>
              <p:cNvPr id="21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护理创新项目改善患者治疗效果及生活质量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护理创新项目案例介绍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1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1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项目背景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面对护理人员短缺问题，提高护理服务质量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提升护理服务水平</a:t>
                </a:r>
                <a:endParaRPr/>
              </a:p>
            </p:txBody>
          </p:sp>
          <p:sp>
            <p:nvSpPr>
              <p:cNvPr id="22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项目内容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智能护理机器人的研发与应用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智能护理机器人与患者之间的互动与沟通</a:t>
                </a:r>
                <a:endParaRPr/>
              </a:p>
            </p:txBody>
          </p:sp>
          <p:sp>
            <p:nvSpPr>
              <p:cNvPr id="22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项目成果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提高护理服务质量，减轻护理人员负担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智能护理机器人受到患者和护理人员的欢迎</a:t>
                </a:r>
                <a:endParaRPr/>
              </a:p>
            </p:txBody>
          </p:sp>
          <p:sp>
            <p:nvSpPr>
              <p:cNvPr id="23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智能护理机器人项目案例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项目背景</a:t>
                </a:r>
                <a:endParaRPr/>
              </a:p>
            </p:txBody>
          </p:sp>
          <p:sp>
            <p:nvSpPr>
              <p:cNvPr id="23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应对人口老龄化问题，满足患者远程护理需求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互联网技术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拓展护理服务范围</a:t>
                </a:r>
                <a:endParaRPr/>
              </a:p>
            </p:txBody>
          </p:sp>
        </p:grpSp>
        <p:grpSp>
          <p:nvGrpSpPr>
            <p:cNvPr id="23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项目内容</a:t>
                </a:r>
                <a:endParaRPr/>
              </a:p>
            </p:txBody>
          </p:sp>
          <p:sp>
            <p:nvSpPr>
              <p:cNvPr id="23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远程护理服务平台的研发与应用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远程护理服务的实施与质量控制</a:t>
                </a:r>
                <a:endParaRPr/>
              </a:p>
            </p:txBody>
          </p:sp>
        </p:grpSp>
        <p:grpSp>
          <p:nvGrpSpPr>
            <p:cNvPr id="24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项目成果</a:t>
                </a:r>
                <a:endParaRPr/>
              </a:p>
            </p:txBody>
          </p:sp>
          <p:sp>
            <p:nvSpPr>
              <p:cNvPr id="24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拓展护理服务范围，满足患者需求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提高患者治疗效果，提升患者生活质量</a:t>
                </a:r>
                <a:endParaRPr/>
              </a:p>
            </p:txBody>
          </p:sp>
        </p:grpSp>
      </p:grpSp>
      <p:pic>
        <p:nvPicPr>
          <p:cNvPr id="24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远程护理服务创新项目案例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项目背景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提高护理用品质量，满足患者需求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护理用品创新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，提高护理服务质量</a:t>
                </a:r>
                <a:endParaRPr/>
              </a:p>
            </p:txBody>
          </p:sp>
          <p:sp>
            <p:nvSpPr>
              <p:cNvPr id="25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项目内容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新型护理用品的研发与应用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新型护理用品的临床试验与评估</a:t>
                </a:r>
                <a:endParaRPr/>
              </a:p>
            </p:txBody>
          </p:sp>
          <p:sp>
            <p:nvSpPr>
              <p:cNvPr id="25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项目成果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提高护理用品质量，提升患者满意度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新型护理用品受到患者和护理人员的欢迎</a:t>
                </a:r>
                <a:endParaRPr/>
              </a:p>
            </p:txBody>
          </p:sp>
          <p:sp>
            <p:nvSpPr>
              <p:cNvPr id="26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护理用品创新项目案例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护理创新项目实施策略与方法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项目目标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提高护理服务质量，满足患者需求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推动护理行业发展，实现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科技进步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项目定位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针对护理行业痛点，开展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结合实际情况，制定切实可行的实施方案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护理创新项目的目标与定位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https://d.book118.com/397120112046006043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护理创新项目汇报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2024-09-17T01:00:17.303</cp:lastPrinted>
  <dcterms:created xsi:type="dcterms:W3CDTF">2024-09-16T17:00:17Z</dcterms:created>
  <dcterms:modified xsi:type="dcterms:W3CDTF">2024-09-16T17:00:19Z</dcterms:modified>
</cp:coreProperties>
</file>