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2B62B9-85A8-41AE-A381-954C5C7847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9D6BAD-DE2C-43FE-B04C-122E320325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000BFB-72FF-4C18-838F-FD96AC1FA7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6B2AF9-D5F7-4E9F-B4C4-423A818E92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737D2E4-ABA9-467B-A517-E1B54618BE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C2924B6-4D3A-4FD1-B6F3-4FA67B4F43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FC5B77-E8DE-4508-925E-738012EAE0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190A4F-5F2D-4A9C-B490-67C364F962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BE84A4-E7E5-4794-A5FA-89585D76C4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4CAE41-A238-403A-94E0-369145F4DF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DD2791-BCFE-4254-A39D-F7869AA551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7120121034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2004898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60192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戏剧行业2024年质量管理与制度创新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行业现状及发展趋势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质量管理体系建设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制度创新与实践探索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人才培养与团队建设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艺术创作与质量管理融合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行业监管与政策支持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行业现状及发展趋势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戏剧行业概况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戏剧行业竞争激烈，各类剧团、演出机构众多。在市场竞争中，优质剧本和出色表演成为赢得观众的关键。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戏剧行业作为文化艺术领域的重要组成部分，近年来在市场规模上呈现出稳步增长的态势。随着观众对文化艺术消费需求的提升，戏剧演出市场不断扩大。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行业规模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戏剧产业链包括剧本创作、排练制作、舞台演出、票务销售等多个环节。目前，行业内各环节之间的协作日益紧密，形成了较为完善的产业链结构。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产业链结构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数字化技术应用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随着数字化技术的不断发展，戏剧行业在舞美设计、灯光音响、特效制作等方面实现了技术升级，为观众带来更加沉浸式的观剧体验。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跨界合作与创新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戏剧行业积极寻求与其他领域的跨界合作，如与音乐、舞蹈、影视等艺术的融合，以及与科技、教育等行业的合作，创造出更多元化的艺术形式。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国际化发展趋势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中国戏剧在国际舞台上的影响力逐渐提升，国内外戏剧交流日益频繁，促进了中国戏剧的国际化发展。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近年发展动态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智能化技术应用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人工智能、大数据等技术在戏剧行业的应用将进一步深化，为创作、排练、演出等环节提供智能化支持。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环保理念推广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随着环保意识的普及，戏剧行业将更加注重环保理念在舞美设计、道具制作等方面的应用，推广绿色演出。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个性化需求增长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随着消费者需求的多样化，戏剧行业将更加注重满足观众的个性化需求，如定制剧本、提供专属演出等。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未来趋势预测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质量管理体系建设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过程管理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关注戏剧创作、排练、演出等全过程的质量管理，确保每个环节都符合预期标准。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顾客导向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将观众需求作为戏剧制作和服务的出发点，通过市场调研和观众反馈，不断改进和优化戏剧作品。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全员参与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强调戏剧团队全体成员对质量管理的参与和责任，通过培训和激励机制，提高全员质量意识和能力。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质量管理理念引入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制定质量标准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根据戏剧行业特点和观众需求，制定涵盖剧本、表演、舞美、音效等方面的质量标准。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建立质量监控机制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设立专门的质量监控部门或人员，对戏剧创作和演出过程进行定期检查和评估，确保质量标准得到贯彻执行。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强化质量培训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针对戏剧团队成员的不同职责和需求，开展质量管理培训，提高全员质量管理水平。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质量管理体系构建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创新驱动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鼓励戏剧团队在创作和演出过程中进行大胆尝试和创新，通过新技巧、新元素的应用，提高作品的艺术水平和观赏性。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跨界合作与交流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积极寻求与其他艺术门类、科技等领域的跨界合作与交流，借鉴先进经验和技术手段，为戏剧行业质量管理注入新的活力。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反馈机制建立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通过观众调查、专家评审等方式，及时收集和分析戏剧作品的质量反馈，为改进提供依据。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持续改进与优化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制度创新与实践探索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审查制度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当前戏剧行业的审查制度较为严格，对剧本、演出等方面都有一定的限制和规定，这在一定程度上保证了戏剧作品的质量，但也限制了创作者的创作自由。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833" r="16833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排练与演出制度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现有的排练和演出制度通常是由导演和演员共同合作完成一部作品，这种制度可以确保作品的完整性和统一性，但也可能因为个人主观意识过强而影响作品质量。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观众反馈机制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目前戏剧行业缺乏有效的观众反馈机制，观众的意见和建议往往无法及时传达给创作者和演出团队，这在一定程度上影响了作品的质量和观众的观剧体验。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现有制度分析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引入竞争机制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在排练和演出过程中引入竞争机制，比如通过比赛选拔优秀演员和演出团队，激发创作人员的积极性和创造力。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建立观众反馈机制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建立有效的观众反馈机制，及时收集和处理观众的意见和建议，将其作为改进作品质量和提高观剧体验的重要依据。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放宽审查制度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在保证作品质量的前提下，适当放宽审查制度，给予创作者更多的创作自由和空间，鼓励创新和实验。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制度创新方向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https://d.book118.com/397120121034006041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2024-09-13T22:25:55.012</cp:lastPrinted>
  <dcterms:created xsi:type="dcterms:W3CDTF">2024-09-13T14:25:55Z</dcterms:created>
  <dcterms:modified xsi:type="dcterms:W3CDTF">2024-09-13T14:25:57Z</dcterms:modified>
</cp:coreProperties>
</file>