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4BE07-19B6-4EE9-86A4-3C32F1842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9E0B2-EF27-48CD-952B-0824C543A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07AA2-F0B6-42FB-BDFF-F8EFEDE97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18F8C-4E86-4E25-AA64-925DFF498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426C06-BD21-4C59-BBC7-A48257985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B39D24-2F07-46D2-B882-01A19AB2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385E3E-2F4A-40F7-9637-E79C87444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CC974-C09B-47FA-A89F-B67AA5F69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4EF8F-335B-49DE-AF71-A66BAB414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1B6E2-0266-4484-B0CA-C78736C18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DCA0E-49C6-4E57-86D2-0DE204998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2012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叙述文与记叙文写作技巧与范例分析的进阶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叙述文与记叙文基本概念及特点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叙述文写作技巧与范例分析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记叙文写作技巧与范例分析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进阶：创新写作手法在叙述文和记叙文中的应用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学生作品点评与修改建议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叙述文与记叙文基本概念及特点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叙述文定义及作用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叙述文是一种以记人、叙事、写景、状物为主要内容，以叙述为主要表达方式的文章体裁。它通过描绘社会生活中的人物、事件、景物等，表达作者的思想感情，反映社会生活。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叙述文的主要作用是传递信息、交流思想、表达情感。它通过对人物、事件、景物的描绘，使读者能够了解事物的来龙去脉，感受作者的情感态度，进而产生共鸣和思考。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记叙文是一种以记叙为主要表达方式，以写人、记事、写景、状物为主要内容的文章体裁。它通过对人物的经历、事件的发展、景物的变化等进行生动的描绘，使读者产生身临其境的感受。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记叙文的主要作用是记录历史、传承文化、表达情感。它通过对人物和事件的记叙，使读者能够了解历史的发展和文化的传承，感受作者的情感态度，进而产生思考和共鸣。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记叙文定义及作用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叙述文更注重对事物发展过程的客观叙述，而记叙文则更注重对人物和事件的主观描绘和情感表达。此外，叙述文通常按照时间顺序进行叙述，而记叙文则可以采用多种顺序和角度进行叙述。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文和记叙文都是文章的基本体裁之一，它们都以描绘社会生活和表达思想感情为主要目的。同时，它们也都需要运用生动的语言和形象的描绘来吸引读者，使读者产生共鸣和思考。在实际写作中，可以根据需要灵活运用这两种体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两者区别与联系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叙述文写作技巧与范例分析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选择具有普遍意义的题材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从日常生活中挖掘典型事件，关注社会热点，选择具有普遍意义的题材，以引起读者共鸣。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立意要深刻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通过对题材的深入挖掘，提炼出有深度的主题，使文章具有思想性和启发性。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创新角度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避免陈词滥调，从新的视角和切入点着手，展现独特见解和个性。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选材与立意策略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设置悬念与冲突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在文章开头设置悬念，激发读者阅读兴趣；在情节发展中设置冲突，推动故事发展。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合理安排情节结构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遵循起承转合的原则，合理安排情节的发展、高潮、转折和结局。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运用伏笔与照应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在文章中设置伏笔，为后文情节发展做铺垫；同时运用照应手法，使文章结构更加严谨。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情节安排与结构设计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通过对人物外貌特征的描写，刻画出人物形象，使读者产生直观印象。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描写人物外貌特征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通过人物言行举止的描写，展现人物的性格特点和内心世界。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展现人物性格特点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将不同人物或同一人物的不同方面进行对比，突出人物形象和特点。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运用对比手法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人物塑造方法探讨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《一件小事》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通过一件小事展现人性的美好，情节紧凑、人物形象鲜明。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《荷塘月色》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通过对荷塘月色的细腻描写，抒发作者内心的淡淡喜悦和哀愁，意境深远。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《背影》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以父亲的背影为线索，表达对父爱的感激和怀念之情，情感真挚动人。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范例解析与欣赏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记叙文写作技巧与范例分析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合理设置事件背景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为背景描绘提供足够的信息，使读者能够身临其境地感受事件发生的场景和氛围。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突出事件冲突和转折点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通过描绘事件中的冲突和转折点，激发读者的阅读兴趣，推动故事情节的发展。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选取具有代表性和意义的事件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选择能够展现主题、表达情感或传递信息的事件，确保事件具有吸引力和感染力。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事件选取和背景设置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细腻描绘情感变化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通过描绘人物内心的情感波动和变化，使读者能够感同身受，产生共鸣。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借助环境描写烘托情感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利用环境描写来衬托人物的情感，使情感的表达更加自然、真实。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运用修辞手法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使用比喻、拟人、夸张等修辞手法，增强语言的生动性和形象感，使读者更深刻地感受到情感的表达。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情感渲染与表达技巧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https://d.book118.com/397120123016006035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2024-09-09T09:13:01.258</cp:lastPrinted>
  <dcterms:created xsi:type="dcterms:W3CDTF">2024-09-09T01:13:01Z</dcterms:created>
  <dcterms:modified xsi:type="dcterms:W3CDTF">2024-09-09T01:13:03Z</dcterms:modified>
</cp:coreProperties>
</file>