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1FD1D-5F99-47EF-B6FE-854CA9444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9ECC14-A970-4C43-8DCB-F64160553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0D0A8F-7755-461C-BB66-95F1E09E7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F6549F-436F-4E6B-8E04-8A2D9A1B7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7D3979-219E-4BEC-9F59-8E401B5A3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DD0486-0314-462B-810B-9B7D34DF3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A12DEB-552D-45CC-9A37-F5F635781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0BC0AF-5B7C-4367-87BB-359A8F7C8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0438F3-3A9C-48C8-B220-6C9990F91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6A343F-628A-4DA0-882F-1B55E0EEFB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9447FB-FFE5-47C8-849A-78B9B61F3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2112102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高一物理《功率》做功的快慢ppt课件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功率的介绍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做功快慢的影响因素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功率的计算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做功快慢的应用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做功快慢的实验研究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做功快慢的实际应用案例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功率的介绍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345" b="263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功率是描述做功快慢的物理量，表示单位时间内完成的功。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功率是物理学中一个重要的概念，用于衡量物体在单位时间内完成的工作量。功率的定义公式为功率=功/时间，即单位时间内完成的功。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功率的定义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4575" b="145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功率反映物体做功的快慢程度，与能量转化和传递速率相关。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功率的物理意义在于它反映了物体做功的快慢程度。功率越大，表示物体在相同时间内完成的功越多，即做功越快。同时，功率也与能量转化和传递速率相关，例如热机的效率就与功率有关。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功率的物理意义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功率的国际单位是瓦特，简称瓦，符号为W。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功率的国际单位是瓦特，简称瓦，符号为W。瓦特的定义是1焦耳/秒，即每秒钟转换、使用或耗散的能量的速率。其他常用的单位还有千瓦（kW）、马力等。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功率的单位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做功快慢的影响因素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力的作用方向是影响做功快慢的重要因素之一。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力的作用方向决定了物体运动的方向和位移，从而影响做功的效率。在相同的作用力下，力的作用方向与物体运动方向一致时，做功最快，反之则慢。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力的作用方向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力的作用时间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力的作用时间是影响做功快慢的另一个重要因素。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力的作用时间越长，物体获得的加速度越大，速度增加越快，从而在相同的作用力下，做功越快。反之，力的作用时间越短，做功越慢。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力的作用大小是影响做功快慢的直接因素。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在相同的作用时间和作用方向下，作用力越大，物体的加速度越大，速度增加越快，从而在相同时间内完成的功越多，做功越快。反之，作用力越小，做功越慢。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力的作用大小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功率的计算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9" r="1072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在一段时间内功率的平均值，计算公式为 P平均 = W/t，其中W为这段时间内做的功，t为时间。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平均功率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适用于描述一个物体在一段时间内做功的平均功率。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适用场景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平均功率的计算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瞬时功率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在某一时刻的功率，计算公式为 P瞬时 = Fvcosθ，其中F为力，v为速度，θ为力与速度的夹角。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适用场景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适用于描述物体在某一时刻做功的快慢。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瞬时功率的计算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https://d.book118.com/397121121025006042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2024-09-15T08:20:24.645</cp:lastPrinted>
  <dcterms:created xsi:type="dcterms:W3CDTF">2024-09-15T00:20:24Z</dcterms:created>
  <dcterms:modified xsi:type="dcterms:W3CDTF">2024-09-15T00:20:26Z</dcterms:modified>
</cp:coreProperties>
</file>