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14F87-4A5A-42B2-87BF-0F025EBD2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D8217-C423-4377-8257-ABDAD8004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ACC33-7C04-454D-9FB4-2380773F7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AA832-8E17-4D02-BEF0-5B41DBD86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E9FBAA-ADBE-4382-B0C5-F88A9297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B80485-F1B1-4756-AD58-BEB201DC6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4FB8A9-8624-432B-9BA4-0140D1D4E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1363D-1CB3-408D-A240-45249C565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92513-328E-40E1-8BDF-98D947A76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C81E1-C74A-4875-8346-1656C5243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4C16F-B883-48B1-8863-D3C7102F4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230331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管理理念和办园理念汇报演讲稿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办园理念概述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管理理念与办园理念的结合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管理理念和办园理念的实施与成果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向领导、同仁及家长们汇报本园的管理理念和办园理念，以增进了解，促进合作，共同推动幼儿园的发展。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随着社会的不断进步和教育改革的深入推进，幼儿园教育面临着新的机遇和挑战。为了更好地适应时代发展的需要，本园积极探索和实践新的管理理念和办园理念。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包括管理理念的定义、重要性、实践措施及成效等方面。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包括办园宗旨、教育目标、课程设置、教育方式方法、师资队伍建设等方面的内容。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办园理念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管理理念的定义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管理理念涉及组织的价值观、信仰、文化、战略、结构、流程等多个方面，是组织管理的核心和灵魂。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管理理念是组织在管理过程中所遵循的基本思想和原则，是指导组织实现目标、应对挑战和持续发展的重要理论基础。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管理理念为组织提供明确的发展方向和目标，帮助组织在复杂多变的环境中保持正确的航向。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指引方向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凝聚人心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管理理念能够激发员工的归属感和使命感，增强团队的凝聚力和向心力，促进组织的协同发展。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先进的管理理念有助于提高组织的运营效率和管理水平，推动组织不断创新和进步。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管理理念的重要性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26" b="45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管理理念的发展历程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古典管理理论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强调科学管理和劳动效率，通过分工、标准化、流程化等手段提高生产效率。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行为科学管理理论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关注员工心理和行为对生产效率的影响，强调员工参与、激励和领导方式的重要性。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现代管理理论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倡导系统管理、权变管理、战略管理等思想，强调组织的整体性和动态适应性，以及管理者的领导力和创新精神。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办园理念概述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办园理念是幼儿园教育的灵魂，它明确了幼儿园的教育目标和发展方向，是全体教职工共同的信仰和追求。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办园理念体现了幼儿园的核心价值观，包括教育理念、教育方法、教育内容等，是幼儿园文化的重要组成部分。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办园理念的定义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核心价值体现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教育目标导向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引领发展方向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办园理念为幼儿园提供了明确的发展方向和行动指南，确保幼儿园在复杂多变的教育环境中保持正确的航向。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凝聚团队力量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办园理念能够激发教职工的归属感和使命感，增强团队的凝聚力和向心力，为幼儿园的发展提供强大的精神动力。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办园理念的重要性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现代教育理念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随着教育改革的深入推进，办园理念逐渐转向关注幼儿的全面发展，强调以幼儿为中心，注重培养幼儿的自主性、创造性和实践能力。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早期的办园理念主要关注知识传授和技能训练，强调教师的权威性和主导性，忽视幼儿的主体性和个性发展。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未来教育理念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面向未来，办园理念将继续发展创新，关注幼儿的核心素养和终身学习能力的培养，注重科技与教育的融合，构建开放、多元、个性化的教育环境。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125" r="11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办园理念的发展历程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管理理念与办园理念的结合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https://d.book118.com/397123033153006051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2024-09-25T03:23:51.764</cp:lastPrinted>
  <dcterms:created xsi:type="dcterms:W3CDTF">2024-09-24T19:23:51Z</dcterms:created>
  <dcterms:modified xsi:type="dcterms:W3CDTF">2024-09-24T19:23:53Z</dcterms:modified>
</cp:coreProperties>
</file>