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FA733-5CDB-4B5D-BE57-11506B792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1794A-31E2-48DB-B4B8-D58FD24F1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36DEB-C464-4179-9044-14BD7827C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E2356-0C26-488E-BFA5-CB3DF20F8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EC6D9-0A00-415B-A16D-91EF9577F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DDE8BB-1916-4996-9C81-A53A062C7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FCBF6-D190-4247-B588-DC8773F21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2ED8B-A743-4CA0-B6A8-D6D7E600C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B97D7-3E4C-4D14-8F0E-4DC13862F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9C5C9-0EAA-4038-88EF-9AE232E06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E76AE-4FAD-4451-96B8-DD9F1A414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23131035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数学一年级教学心得体会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教师教学经验分享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数学教学挑战与对策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未来教学展望与建议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197" b="61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115" b="141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适应儿童认知发展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一年级数学教学需要充分适应儿童在认知、记忆、思维等方面的发展特点。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培养数学兴趣与基础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通过生动有趣的教学活动，激发学生对数学的兴趣，打下坚实的数学基础。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应对教育改革要求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根据教育改革的趋势，一年级数学教学更加注重学生的主体性和实践性。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简要介绍一年级数学的主要教学内容以及采用的教学方法。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学生表现与反馈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教学反思与展望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分析学生在数学学习过程中的表现及反馈，以便更好地调整教学策略。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对一年级数学教学进行反思，总结经验教训，并展望未来的教学改进方向。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教授学生认识数字、数的大小比较、加减法运算等基础知识。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981" b="598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数的认识与运算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引导学生认识基本图形，如圆形、正方形、三角形等，并初步了解空间方位概念。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图形与空间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通过简单的数据收集和整理，让学生了解概率的初步概念。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数据与概率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结合一年级学生的特点，采用游戏化的教学方式，让学生在轻松愉快的氛围中学习数学。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通过让学生亲自动手操作，如摆积木、拼图等，加深对数学知识的理解。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鼓励学生进行小组合作，共同解决问题，培养学生的团队协作精神和沟通能力。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小组合作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多媒体辅助教学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运用多媒体技术，如PPT、动画等，使教学内容更加生动有趣，提高学生的学习兴趣。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教具使用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充分利用教具如计数器、积木、图形卡片等，帮助学生直观地理解数学知识。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在线教育资源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利用在线教育资源，为学生提供丰富的学习素材和拓展知识，拓宽学生的视野。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教具与多媒体应用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一年级学生对数学普遍表现出浓厚的兴趣，他们喜欢通过游戏、活动等方式学习数学，享受解决数学问题的过程。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学生的学习动机主要来源于对数学的好奇心和求知欲。他们希望通过数学学习，掌握更多的数学知识和技能，解决生活中的实际问题。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学习兴趣与动机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学习动机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学习兴趣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一年级学生正在逐步养成良好的学习习惯，如认真听讲、积极思考、按时完成作业等。但仍需加强自律性和主动性。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学生主要通过模仿、记忆和实践等方法学习数学。他们善于观察和模仿老师的解题过程，通过反复练习掌握数学技能。同时，学生也开始尝试理解数学概念和原理，但抽象思维能力仍需提高。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学习习惯与方法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大部分学生的数学成绩相对稳定，能够掌握基本的数学知识和技能。但也有部分学生成绩波动较大，需要关注他们的学习状态和需求。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学生在课堂上的表现积极活跃，能够主动参与数学活动。但在小组合作和自主探究方面，仍需加强引导和训练。此外，部分学生在解决复杂问题时表现出畏难情绪，需要鼓励他们勇敢面对挑战。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学习成绩与表现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https://d.book118.com/397123131035006051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2024-09-24T04:14:18.125</cp:lastPrinted>
  <dcterms:created xsi:type="dcterms:W3CDTF">2024-09-23T20:14:18Z</dcterms:created>
  <dcterms:modified xsi:type="dcterms:W3CDTF">2024-09-23T20:14:20Z</dcterms:modified>
</cp:coreProperties>
</file>