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DB635-B948-4EDA-8151-43527A95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DE174-1C66-4678-A93A-36304876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6DBBB-831E-4335-971D-25585C0B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C4740-C323-4641-AA4F-5388CE70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7B866-7882-4E13-8453-CAF896A7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87D37-850F-426E-A4F2-B4AC3575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A2A053-1F1D-4756-92F4-726B2E89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5BB21-6CC3-4EB9-84F7-425ECB23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03FBA-DA1F-40D1-9AA9-A57934F6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DC49-4C1A-418E-97EB-89000EAB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9E7AF-EA7E-4F54-870C-1D07BD7D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4056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课件PPT图片\n## 1.护理学的基本概念与理论\n### 1.1护理学的起源与发展历程\n### 1.2护理学的核心概念与理论体系\n### 1.3护理学在医学体系中的地位与作用\n## 2.护理实践的基本技能与方法\n### 2.1护理操作技能的种类与要求\n### 2.2护理沟通技巧与心理护理方法\n### 2.3护理记录与评估的规范与技巧\n## 3.护理伦理与法律法规\n### 3.1护理伦理原则与职业道德规范\n### 3.2护理法律法规与患者权益保护\n### 3.3护理纠纷预防与处理策略\n## 4.护理教育与培训\n### 4.1护理教育的层次与类型\n### 4.2护理教育的课程设置与实践教学\n### 4.3护理人员的培训与职业发展\n## 5.临床护理工作组织与质量管理\n### 5.1临床护理工作组织结构与管理模式\n### 5.2护理质量监控与持续改进方法\n### 5.3护理安全与风险防范措施\n## 6.特殊人群的护理需求与措施\n### 6.1老年人群的护理需求与措施\n### 6.2儿童人群的护理需求与措施\n### 6.3孕妇人群的护理需求与措施\n## 7.护理研究与发展趋势\n### 7.1护理研究的目的与方法\n### 7.2护理研究的热点与趋势\n### 7.3护理研究成果的转化与应用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护理课件PPT图片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护理学的基本概念与理论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古代护理：原始社会时期的自我护理和家庭护理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中世纪护理：修道院医院的护理工作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近现代护理：19世纪后期，南丁格尔创立现代护理学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护理学的发展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护理教育的发展：从初级护理培训到高等教育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护理实践的发展：从医院护理到社区护理、家庭护理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护理理论的发展：从护理模式到护理理论体系的建立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护理学的重要人物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南丁格尔：现代护理学的奠基人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奥瑞姆：自理模式创始人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罗伊：适应模式创始人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护理学的核心概念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护理：以促进健康、预防疾病、恢复健康、减轻痛苦为目的的实践活动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患者：需要护理服务的人群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护理环境：护理活动发生的场所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护理过程：护理活动的基本程序和方法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护理学的理论体系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护理模式：指导护理实践的框架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护理理论：解释和预测护理现象的学说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护理伦理：护理实践中的道德规范和价值观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护理研究：探索护理现象的科学方法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护理学的核心概念与理论体系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护理学在医学体系中的地位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护理学是医学的重要组成部分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护理学与医学相互依赖，相互促进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护理学的作用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保障患者健康：提供疾病预防、治疗和康复的护理服务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提高医疗质量：护理工作有助于提高医疗效果和患者满意度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促进社会和谐：护理服务有助于提高人民群众的健康水平和生活质量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护理学在医学体系中的地位与作用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护理实践的基本技能与方法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护理操作技能的种类与要求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护理操作技能的种类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基本护理技能：如静脉输液、输血、换药等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临床护理技能：如心电监护、呼吸机使用、穿刺技术等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特殊护理技能：如重症监护、疼痛管理、心理护理等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护理操作技能的要求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技术熟练：熟练掌握操作技能，减少并发症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严谨态度：严格执行操作规程，确保患者安全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人文关怀：关注患者需求和感受，提供个性化护理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有效倾听：认真听取患者的主诉，了解患者的需求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表达清晰：用简单易懂的语言解释病情和治疗方案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非语言沟通：运用肢体语言、表情、眼神等方式与患者沟通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心理护理方法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心理评估：了解患者的心理状态和需求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心理干预：采取心理疏导、心理支持等方法缓解患者的心理问题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心理教育：传授心理调适知识和技巧，帮助患者建立健康的心态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护理沟通技巧与心理护理方法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护理记录的内容</a:t>
                </a:r>
                <a:endParaRPr/>
              </a:p>
            </p:txBody>
          </p:sp>
          <p:sp>
            <p:nvSpPr>
              <p:cNvPr id="3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患者基本信息：如姓名、年龄、性别等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病情记录：如主诉、症状、体征等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治疗记录：如治疗方案、用药、护理措施等</a:t>
                </a:r>
                <a:endParaRPr/>
              </a:p>
            </p:txBody>
          </p:sp>
        </p:grpSp>
        <p:grpSp>
          <p:nvGrpSpPr>
            <p:cNvPr id="3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护理记录的规范</a:t>
                </a:r>
                <a:endParaRPr/>
              </a:p>
            </p:txBody>
          </p:sp>
          <p:sp>
            <p:nvSpPr>
              <p:cNvPr id="3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真实性：记录内容真实、准确，不得隐瞒或伪造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及时性：按时记录，保证信息的连贯性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完整性：记录内容完整，无遗漏</a:t>
                </a:r>
                <a:endParaRPr/>
              </a:p>
            </p:txBody>
          </p:sp>
        </p:grpSp>
        <p:grpSp>
          <p:nvGrpSpPr>
            <p:cNvPr id="3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护理评估的技巧</a:t>
                </a:r>
                <a:endParaRPr/>
              </a:p>
            </p:txBody>
          </p:sp>
          <p:sp>
            <p:nvSpPr>
              <p:cNvPr id="3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观察法：通过观察患者的症状、体征和行为来判断病情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问诊法：通过询问患者的主诉、病史来判断病情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评估工具：使用量表、问卷等工具进行客观评估</a:t>
                </a:r>
                <a:endParaRPr/>
              </a:p>
            </p:txBody>
          </p: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护理记录与评估的规范与技巧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护理伦理与法律法规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护理伦理原则与职业道德规范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尊重原则：尊重患者的权利和尊严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利益原则：保护患者的利益，为患者提供最佳护理服务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诚信原则：诚实、守信，遵守护理承诺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护理职业道德规范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敬业爱岗：热爱护理事业，履行护理职责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尊重患者：关心患者，尊重患者的隐私和权益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团结协作：与同事保持良好的沟通和协作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护理法律法规与患者权益保护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护士法：规定护士的权利和义务，保障护士的合法权益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医疗事故处理条例：规定医疗事故的处理程序和法律责任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护理相关法规：如护理服务规范、护理质量管理规范等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患者权益保护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知情权：了解病情、治疗和护理方案的权利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选择权：自主选择护理服务提供者和治疗方案的权利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隐私权：保护患者的个人信息和隐私不受侵犯的权利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护理纠纷的预防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规范护理行为：严格遵守护理操作规程和法律法规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加强沟通：了解患者需求，及时解答患者疑问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提高服务质量：提供优质的护理服务，减少患者不满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护理纠纷的处理策略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冷静应对：保持冷静，避免与患者发生冲突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寻求支持：寻求同事、领导或相关部门的支持和帮助   -依法处理：按照法律法规处理纠纷，保护自身和患者的合法权益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护理纠纷预防与处理策略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护理教育与培训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护理教育的层次与类型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护理教育的层次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初级护理教育：如中专、大专护理教育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高级护理教育：如本科、研究生护理教育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基础教育：培养具备基本护理知识和技能的人才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专业教育：培养具备专业领域知识和技能的人才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继续教育：为在职护士提供知识和技能更新的培训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https://d.book118.com/397124056066006042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护理课件PPT图片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2024-09-15T17:55:08.570</cp:lastPrinted>
  <dcterms:created xsi:type="dcterms:W3CDTF">2024-09-15T09:55:08Z</dcterms:created>
  <dcterms:modified xsi:type="dcterms:W3CDTF">2024-09-15T09:55:10Z</dcterms:modified>
</cp:coreProperties>
</file>