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96139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1F09DD-90EB-4E8B-A9D3-1DA4BC4F9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88AEE-9C77-4C3A-AD38-B154D3CCB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0A5D58-EF1D-4BC9-A2A7-2818ACADC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A1CA36-36F5-412C-A44C-5049FC619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7E4468-15A7-4C4E-B6B4-62AECAA20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F2A630-1F44-4657-8625-A110488F1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50F017-BC51-4560-B507-408B04277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EA4E8F-92EE-452A-B8D0-C19C16400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20CEA9-993C-45D3-8EDF-BE253C8F4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2862EB-762D-4D8A-841B-85C55897A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E955F-0161-449C-AD05-3B3511720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3690" y="413475"/>
            <a:ext cx="3238500" cy="1090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2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42085" y="3840480"/>
            <a:ext cx="672973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2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2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0695" y="1577340"/>
            <a:ext cx="4182046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51158" y="1577340"/>
            <a:ext cx="4182046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2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612630" cy="6858000"/>
          </a:xfrm>
          <a:custGeom>
            <a:rect l="l" t="t" r="r" b="b"/>
            <a:pathLst>
              <a:path w="9612630" h="6858000">
                <a:moveTo>
                  <a:pt x="9612311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685800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6"/>
          <a:stretch>
            <a:fillRect/>
          </a:stretch>
        </p:blipFill>
        <p:spPr>
          <a:xfrm>
            <a:off x="6489700" y="6172199"/>
            <a:ext cx="2974975" cy="5461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9612630" cy="457200"/>
          </a:xfrm>
          <a:custGeom>
            <a:rect l="l" t="t" r="r" b="b"/>
            <a:pathLst>
              <a:path w="9612630" h="457200">
                <a:moveTo>
                  <a:pt x="9612311" y="457200"/>
                </a:moveTo>
                <a:lnTo>
                  <a:pt x="0" y="457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457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3690" y="413475"/>
            <a:ext cx="8986519" cy="1090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2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0409" y="1413545"/>
            <a:ext cx="8133080" cy="468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68726" y="6377940"/>
            <a:ext cx="307644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0695" y="6377940"/>
            <a:ext cx="221119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22008" y="6377940"/>
            <a:ext cx="221119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png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13" Type="http://schemas.openxmlformats.org/officeDocument/2006/relationships/image" Target="../media/image15.png" /><Relationship Id="rId14" Type="http://schemas.openxmlformats.org/officeDocument/2006/relationships/image" Target="../media/image16.png" /><Relationship Id="rId15" Type="http://schemas.openxmlformats.org/officeDocument/2006/relationships/image" Target="../media/image17.png" /><Relationship Id="rId16" Type="http://schemas.openxmlformats.org/officeDocument/2006/relationships/image" Target="../media/image18.png" /><Relationship Id="rId17" Type="http://schemas.openxmlformats.org/officeDocument/2006/relationships/image" Target="../media/image19.png" /><Relationship Id="rId18" Type="http://schemas.openxmlformats.org/officeDocument/2006/relationships/image" Target="../media/image20.png" /><Relationship Id="rId19" Type="http://schemas.openxmlformats.org/officeDocument/2006/relationships/image" Target="../media/image21.png" /><Relationship Id="rId2" Type="http://schemas.openxmlformats.org/officeDocument/2006/relationships/image" Target="../media/image4.png" /><Relationship Id="rId20" Type="http://schemas.openxmlformats.org/officeDocument/2006/relationships/image" Target="../media/image22.png" /><Relationship Id="rId21" Type="http://schemas.openxmlformats.org/officeDocument/2006/relationships/image" Target="../media/image23.png" /><Relationship Id="rId22" Type="http://schemas.openxmlformats.org/officeDocument/2006/relationships/image" Target="../media/image24.png" /><Relationship Id="rId23" Type="http://schemas.openxmlformats.org/officeDocument/2006/relationships/image" Target="../media/image25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34.png" /><Relationship Id="rId11" Type="http://schemas.openxmlformats.org/officeDocument/2006/relationships/image" Target="../media/image35.png" /><Relationship Id="rId12" Type="http://schemas.openxmlformats.org/officeDocument/2006/relationships/image" Target="../media/image36.png" /><Relationship Id="rId13" Type="http://schemas.openxmlformats.org/officeDocument/2006/relationships/image" Target="../media/image37.png" /><Relationship Id="rId14" Type="http://schemas.openxmlformats.org/officeDocument/2006/relationships/image" Target="../media/image38.png" /><Relationship Id="rId15" Type="http://schemas.openxmlformats.org/officeDocument/2006/relationships/image" Target="../media/image39.png" /><Relationship Id="rId16" Type="http://schemas.openxmlformats.org/officeDocument/2006/relationships/image" Target="../media/image40.png" /><Relationship Id="rId17" Type="http://schemas.openxmlformats.org/officeDocument/2006/relationships/image" Target="../media/image41.png" /><Relationship Id="rId18" Type="http://schemas.openxmlformats.org/officeDocument/2006/relationships/image" Target="../media/image42.png" /><Relationship Id="rId19" Type="http://schemas.openxmlformats.org/officeDocument/2006/relationships/image" Target="../media/image43.png" /><Relationship Id="rId2" Type="http://schemas.openxmlformats.org/officeDocument/2006/relationships/image" Target="../media/image26.png" /><Relationship Id="rId20" Type="http://schemas.openxmlformats.org/officeDocument/2006/relationships/image" Target="../media/image44.png" /><Relationship Id="rId21" Type="http://schemas.openxmlformats.org/officeDocument/2006/relationships/image" Target="../media/image45.png" /><Relationship Id="rId22" Type="http://schemas.openxmlformats.org/officeDocument/2006/relationships/image" Target="../media/image46.png" /><Relationship Id="rId23" Type="http://schemas.openxmlformats.org/officeDocument/2006/relationships/image" Target="../media/image47.png" /><Relationship Id="rId24" Type="http://schemas.openxmlformats.org/officeDocument/2006/relationships/image" Target="../media/image48.png" /><Relationship Id="rId25" Type="http://schemas.openxmlformats.org/officeDocument/2006/relationships/image" Target="../media/image49.png" /><Relationship Id="rId3" Type="http://schemas.openxmlformats.org/officeDocument/2006/relationships/image" Target="../media/image27.png" /><Relationship Id="rId4" Type="http://schemas.openxmlformats.org/officeDocument/2006/relationships/image" Target="../media/image28.jpeg" /><Relationship Id="rId5" Type="http://schemas.openxmlformats.org/officeDocument/2006/relationships/image" Target="../media/image29.png" /><Relationship Id="rId6" Type="http://schemas.openxmlformats.org/officeDocument/2006/relationships/image" Target="../media/image30.png" /><Relationship Id="rId7" Type="http://schemas.openxmlformats.org/officeDocument/2006/relationships/image" Target="../media/image31.png" /><Relationship Id="rId8" Type="http://schemas.openxmlformats.org/officeDocument/2006/relationships/image" Target="../media/image32.png" /><Relationship Id="rId9" Type="http://schemas.openxmlformats.org/officeDocument/2006/relationships/image" Target="../media/image3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image" Target="../media/image58.png" /><Relationship Id="rId11" Type="http://schemas.openxmlformats.org/officeDocument/2006/relationships/image" Target="../media/image59.png" /><Relationship Id="rId12" Type="http://schemas.openxmlformats.org/officeDocument/2006/relationships/image" Target="../media/image60.png" /><Relationship Id="rId13" Type="http://schemas.openxmlformats.org/officeDocument/2006/relationships/image" Target="../media/image61.png" /><Relationship Id="rId14" Type="http://schemas.openxmlformats.org/officeDocument/2006/relationships/image" Target="../media/image62.png" /><Relationship Id="rId15" Type="http://schemas.openxmlformats.org/officeDocument/2006/relationships/image" Target="../media/image63.png" /><Relationship Id="rId16" Type="http://schemas.openxmlformats.org/officeDocument/2006/relationships/image" Target="../media/image64.png" /><Relationship Id="rId17" Type="http://schemas.openxmlformats.org/officeDocument/2006/relationships/image" Target="../media/image65.png" /><Relationship Id="rId18" Type="http://schemas.openxmlformats.org/officeDocument/2006/relationships/image" Target="../media/image66.png" /><Relationship Id="rId19" Type="http://schemas.openxmlformats.org/officeDocument/2006/relationships/image" Target="../media/image67.png" /><Relationship Id="rId2" Type="http://schemas.openxmlformats.org/officeDocument/2006/relationships/image" Target="../media/image50.png" /><Relationship Id="rId20" Type="http://schemas.openxmlformats.org/officeDocument/2006/relationships/image" Target="../media/image68.png" /><Relationship Id="rId21" Type="http://schemas.openxmlformats.org/officeDocument/2006/relationships/image" Target="../media/image69.png" /><Relationship Id="rId22" Type="http://schemas.openxmlformats.org/officeDocument/2006/relationships/image" Target="../media/image70.png" /><Relationship Id="rId23" Type="http://schemas.openxmlformats.org/officeDocument/2006/relationships/image" Target="../media/image71.png" /><Relationship Id="rId24" Type="http://schemas.openxmlformats.org/officeDocument/2006/relationships/image" Target="../media/image72.png" /><Relationship Id="rId25" Type="http://schemas.openxmlformats.org/officeDocument/2006/relationships/image" Target="../media/image73.png" /><Relationship Id="rId3" Type="http://schemas.openxmlformats.org/officeDocument/2006/relationships/image" Target="../media/image51.png" /><Relationship Id="rId4" Type="http://schemas.openxmlformats.org/officeDocument/2006/relationships/image" Target="../media/image52.png" /><Relationship Id="rId5" Type="http://schemas.openxmlformats.org/officeDocument/2006/relationships/image" Target="../media/image53.png" /><Relationship Id="rId6" Type="http://schemas.openxmlformats.org/officeDocument/2006/relationships/image" Target="../media/image54.png" /><Relationship Id="rId7" Type="http://schemas.openxmlformats.org/officeDocument/2006/relationships/image" Target="../media/image55.png" /><Relationship Id="rId8" Type="http://schemas.openxmlformats.org/officeDocument/2006/relationships/image" Target="../media/image56.png" /><Relationship Id="rId9" Type="http://schemas.openxmlformats.org/officeDocument/2006/relationships/image" Target="../media/image5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2515320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612630" cy="6858000"/>
          </a:xfrm>
          <a:custGeom>
            <a:rect l="l" t="t" r="r" b="b"/>
            <a:pathLst>
              <a:path w="9612630" h="6858000">
                <a:moveTo>
                  <a:pt x="9612311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685800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5100" y="152400"/>
            <a:ext cx="9321800" cy="4572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6489700" y="6172199"/>
            <a:ext cx="2974975" cy="546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698500" y="1524000"/>
            <a:ext cx="8308975" cy="1524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7490" y="4916963"/>
            <a:ext cx="2082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黑体"/>
                <a:cs typeface="黑体"/>
              </a:rPr>
              <a:t>寿险旳意义与功用之</a:t>
            </a:r>
            <a:endParaRPr sz="1800">
              <a:latin typeface="黑体"/>
              <a:cs typeface="黑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8856" y="5536882"/>
            <a:ext cx="50546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>
                <a:solidFill>
                  <a:srgbClr val="CC0000"/>
                </a:solidFill>
                <a:latin typeface="黑体"/>
                <a:cs typeface="黑体"/>
              </a:rPr>
              <a:t>销售理念与销售逻辑</a:t>
            </a:r>
            <a:endParaRPr sz="44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761751" y="6480594"/>
            <a:ext cx="43243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22-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43012" y="2487612"/>
            <a:ext cx="3060700" cy="2120900"/>
            <a:chOff x="1243012" y="2487612"/>
            <a:chExt cx="3060700" cy="2120900"/>
          </a:xfrm>
        </p:grpSpPr>
        <p:sp>
          <p:nvSpPr>
            <p:cNvPr id="6" name="object 6"/>
            <p:cNvSpPr/>
            <p:nvPr/>
          </p:nvSpPr>
          <p:spPr>
            <a:xfrm>
              <a:off x="1247775" y="2492375"/>
              <a:ext cx="3051175" cy="2111375"/>
            </a:xfrm>
            <a:custGeom>
              <a:rect l="l" t="t" r="r" b="b"/>
              <a:pathLst>
                <a:path w="3051175" h="2111375">
                  <a:moveTo>
                    <a:pt x="3051175" y="2111375"/>
                  </a:moveTo>
                  <a:lnTo>
                    <a:pt x="0" y="2111375"/>
                  </a:lnTo>
                  <a:lnTo>
                    <a:pt x="0" y="0"/>
                  </a:lnTo>
                  <a:lnTo>
                    <a:pt x="3051175" y="0"/>
                  </a:lnTo>
                  <a:lnTo>
                    <a:pt x="3051175" y="2111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47775" y="2492375"/>
              <a:ext cx="3051175" cy="2111375"/>
            </a:xfrm>
            <a:custGeom>
              <a:rect l="l" t="t" r="r" b="b"/>
              <a:pathLst>
                <a:path w="3051175" h="2111375">
                  <a:moveTo>
                    <a:pt x="0" y="0"/>
                  </a:moveTo>
                  <a:lnTo>
                    <a:pt x="3051175" y="0"/>
                  </a:lnTo>
                  <a:lnTo>
                    <a:pt x="3051175" y="2111375"/>
                  </a:lnTo>
                  <a:lnTo>
                    <a:pt x="0" y="21113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3B3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834614" y="3258656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>
                <a:latin typeface="Microsoft JhengHei"/>
                <a:cs typeface="Microsoft JhengHei"/>
              </a:rPr>
              <a:t>完毕心愿</a:t>
            </a:r>
            <a:endParaRPr sz="2800">
              <a:latin typeface="Microsoft JhengHei"/>
              <a:cs typeface="Microsoft JhengHe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07025" y="2416175"/>
            <a:ext cx="3333750" cy="2120900"/>
            <a:chOff x="5407025" y="2416175"/>
            <a:chExt cx="3333750" cy="2120900"/>
          </a:xfrm>
        </p:grpSpPr>
        <p:sp>
          <p:nvSpPr>
            <p:cNvPr id="10" name="object 10"/>
            <p:cNvSpPr/>
            <p:nvPr/>
          </p:nvSpPr>
          <p:spPr>
            <a:xfrm>
              <a:off x="5411787" y="2420938"/>
              <a:ext cx="3324225" cy="2111375"/>
            </a:xfrm>
            <a:custGeom>
              <a:rect l="l" t="t" r="r" b="b"/>
              <a:pathLst>
                <a:path w="3324225" h="2111375">
                  <a:moveTo>
                    <a:pt x="3324225" y="2111375"/>
                  </a:moveTo>
                  <a:lnTo>
                    <a:pt x="0" y="2111375"/>
                  </a:lnTo>
                  <a:lnTo>
                    <a:pt x="0" y="0"/>
                  </a:lnTo>
                  <a:lnTo>
                    <a:pt x="3324225" y="0"/>
                  </a:lnTo>
                  <a:lnTo>
                    <a:pt x="3324225" y="2111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11787" y="2420938"/>
              <a:ext cx="3324225" cy="2111375"/>
            </a:xfrm>
            <a:custGeom>
              <a:rect l="l" t="t" r="r" b="b"/>
              <a:pathLst>
                <a:path w="3324225" h="2111375">
                  <a:moveTo>
                    <a:pt x="0" y="0"/>
                  </a:moveTo>
                  <a:lnTo>
                    <a:pt x="3324225" y="0"/>
                  </a:lnTo>
                  <a:lnTo>
                    <a:pt x="3324225" y="2111375"/>
                  </a:lnTo>
                  <a:lnTo>
                    <a:pt x="0" y="21113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3B3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6167993" y="3187219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>
                <a:latin typeface="Microsoft JhengHei"/>
                <a:cs typeface="Microsoft JhengHei"/>
              </a:rPr>
              <a:t>拿走担忧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22700" y="2940049"/>
            <a:ext cx="1989455" cy="1252855"/>
          </a:xfrm>
          <a:custGeom>
            <a:rect l="l" t="t" r="r" b="b"/>
            <a:pathLst>
              <a:path w="1989454" h="1252854">
                <a:moveTo>
                  <a:pt x="1909749" y="947750"/>
                </a:moveTo>
                <a:lnTo>
                  <a:pt x="100965" y="947750"/>
                </a:lnTo>
                <a:lnTo>
                  <a:pt x="0" y="1100150"/>
                </a:lnTo>
                <a:lnTo>
                  <a:pt x="100965" y="1252550"/>
                </a:lnTo>
                <a:lnTo>
                  <a:pt x="1909749" y="1252550"/>
                </a:lnTo>
                <a:lnTo>
                  <a:pt x="1909749" y="947750"/>
                </a:lnTo>
                <a:close/>
              </a:path>
              <a:path w="1989454" h="1252854">
                <a:moveTo>
                  <a:pt x="1989124" y="152400"/>
                </a:moveTo>
                <a:lnTo>
                  <a:pt x="1888248" y="0"/>
                </a:lnTo>
                <a:lnTo>
                  <a:pt x="80949" y="0"/>
                </a:lnTo>
                <a:lnTo>
                  <a:pt x="80949" y="304800"/>
                </a:lnTo>
                <a:lnTo>
                  <a:pt x="1888248" y="304800"/>
                </a:lnTo>
                <a:lnTo>
                  <a:pt x="1989124" y="152400"/>
                </a:lnTo>
                <a:close/>
              </a:path>
            </a:pathLst>
          </a:custGeom>
          <a:solidFill>
            <a:srgbClr val="B3B3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8340" y="730915"/>
            <a:ext cx="4597400" cy="671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>
                <a:solidFill>
                  <a:srgbClr val="0064AC"/>
                </a:solidFill>
                <a:latin typeface="Microsoft JhengHei"/>
                <a:cs typeface="Microsoft JhengHei"/>
              </a:rPr>
              <a:t>我们销售旳</a:t>
            </a:r>
            <a:r>
              <a:rPr sz="4200" spc="-210">
                <a:solidFill>
                  <a:srgbClr val="CC0000"/>
                </a:solidFill>
                <a:latin typeface="Microsoft JhengHei"/>
                <a:cs typeface="Microsoft JhengHei"/>
              </a:rPr>
              <a:t>关键</a:t>
            </a:r>
            <a:r>
              <a:rPr sz="4000" spc="-25">
                <a:solidFill>
                  <a:srgbClr val="0064AC"/>
                </a:solidFill>
                <a:latin typeface="Microsoft JhengHei"/>
                <a:cs typeface="Microsoft JhengHei"/>
              </a:rPr>
              <a:t>工作</a:t>
            </a:r>
            <a:endParaRPr sz="4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761751" y="6480594"/>
            <a:ext cx="43243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22-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40" y="730915"/>
            <a:ext cx="4597400" cy="671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>
                <a:solidFill>
                  <a:srgbClr val="0064AC"/>
                </a:solidFill>
                <a:latin typeface="Microsoft JhengHei"/>
                <a:cs typeface="Microsoft JhengHei"/>
              </a:rPr>
              <a:t>我们销售旳</a:t>
            </a:r>
            <a:r>
              <a:rPr sz="4200" spc="-210">
                <a:solidFill>
                  <a:srgbClr val="CC0000"/>
                </a:solidFill>
                <a:latin typeface="Microsoft JhengHei"/>
                <a:cs typeface="Microsoft JhengHei"/>
              </a:rPr>
              <a:t>首要</a:t>
            </a:r>
            <a:r>
              <a:rPr sz="4000" spc="-25">
                <a:solidFill>
                  <a:srgbClr val="0064AC"/>
                </a:solidFill>
                <a:latin typeface="Microsoft JhengHei"/>
                <a:cs typeface="Microsoft JhengHei"/>
              </a:rPr>
              <a:t>工作</a:t>
            </a:r>
            <a:endParaRPr sz="40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9890" y="4973391"/>
            <a:ext cx="8687435" cy="1149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89000">
              <a:lnSpc>
                <a:spcPts val="4530"/>
              </a:lnSpc>
            </a:pPr>
            <a:r>
              <a:rPr sz="3600" b="1">
                <a:solidFill>
                  <a:srgbClr val="0000FF"/>
                </a:solidFill>
                <a:latin typeface="Microsoft JhengHei"/>
                <a:cs typeface="Microsoft JhengHei"/>
              </a:rPr>
              <a:t>经过你和客户旳</a:t>
            </a:r>
            <a:r>
              <a:rPr sz="3600" b="1">
                <a:solidFill>
                  <a:srgbClr val="CC0000"/>
                </a:solidFill>
                <a:latin typeface="Microsoft JhengHei"/>
                <a:cs typeface="Microsoft JhengHei"/>
              </a:rPr>
              <a:t>交流</a:t>
            </a:r>
            <a:r>
              <a:rPr sz="3600" b="1" spc="-10">
                <a:solidFill>
                  <a:srgbClr val="0000FF"/>
                </a:solidFill>
                <a:latin typeface="Microsoft JhengHei"/>
                <a:cs typeface="Microsoft JhengHei"/>
              </a:rPr>
              <a:t>，帮助客户发觉他</a:t>
            </a:r>
            <a:r>
              <a:rPr sz="3600" b="1">
                <a:solidFill>
                  <a:srgbClr val="0000FF"/>
                </a:solidFill>
                <a:latin typeface="Microsoft JhengHei"/>
                <a:cs typeface="Microsoft JhengHei"/>
              </a:rPr>
              <a:t>自己旳</a:t>
            </a:r>
            <a:r>
              <a:rPr sz="3600" b="1" spc="-15">
                <a:solidFill>
                  <a:srgbClr val="CC0000"/>
                </a:solidFill>
                <a:latin typeface="Microsoft JhengHei"/>
                <a:cs typeface="Microsoft JhengHei"/>
              </a:rPr>
              <a:t>潜在需求</a:t>
            </a:r>
            <a:endParaRPr sz="36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16601" y="1750603"/>
            <a:ext cx="1584325" cy="937260"/>
            <a:chOff x="3616601" y="1750603"/>
            <a:chExt cx="1584325" cy="937260"/>
          </a:xfrm>
        </p:grpSpPr>
        <p:sp>
          <p:nvSpPr>
            <p:cNvPr id="8" name="object 8"/>
            <p:cNvSpPr/>
            <p:nvPr/>
          </p:nvSpPr>
          <p:spPr>
            <a:xfrm>
              <a:off x="3621363" y="1755365"/>
              <a:ext cx="1574800" cy="927735"/>
            </a:xfrm>
            <a:custGeom>
              <a:rect l="l" t="t" r="r" b="b"/>
              <a:pathLst>
                <a:path w="1574800" h="927735">
                  <a:moveTo>
                    <a:pt x="1409659" y="256143"/>
                  </a:moveTo>
                  <a:lnTo>
                    <a:pt x="1193140" y="256143"/>
                  </a:lnTo>
                  <a:lnTo>
                    <a:pt x="1261774" y="0"/>
                  </a:lnTo>
                  <a:lnTo>
                    <a:pt x="1409659" y="256143"/>
                  </a:lnTo>
                  <a:close/>
                </a:path>
                <a:path w="1574800" h="927735">
                  <a:moveTo>
                    <a:pt x="306208" y="927148"/>
                  </a:moveTo>
                  <a:lnTo>
                    <a:pt x="0" y="750358"/>
                  </a:lnTo>
                  <a:lnTo>
                    <a:pt x="25710" y="708113"/>
                  </a:lnTo>
                  <a:lnTo>
                    <a:pt x="53131" y="667415"/>
                  </a:lnTo>
                  <a:lnTo>
                    <a:pt x="82196" y="628294"/>
                  </a:lnTo>
                  <a:lnTo>
                    <a:pt x="112836" y="590776"/>
                  </a:lnTo>
                  <a:lnTo>
                    <a:pt x="144985" y="554891"/>
                  </a:lnTo>
                  <a:lnTo>
                    <a:pt x="178575" y="520666"/>
                  </a:lnTo>
                  <a:lnTo>
                    <a:pt x="213537" y="488129"/>
                  </a:lnTo>
                  <a:lnTo>
                    <a:pt x="249805" y="457308"/>
                  </a:lnTo>
                  <a:lnTo>
                    <a:pt x="287310" y="428232"/>
                  </a:lnTo>
                  <a:lnTo>
                    <a:pt x="325985" y="400928"/>
                  </a:lnTo>
                  <a:lnTo>
                    <a:pt x="365763" y="375424"/>
                  </a:lnTo>
                  <a:lnTo>
                    <a:pt x="406575" y="351748"/>
                  </a:lnTo>
                  <a:lnTo>
                    <a:pt x="448354" y="329929"/>
                  </a:lnTo>
                  <a:lnTo>
                    <a:pt x="491033" y="309994"/>
                  </a:lnTo>
                  <a:lnTo>
                    <a:pt x="534543" y="291972"/>
                  </a:lnTo>
                  <a:lnTo>
                    <a:pt x="578817" y="275889"/>
                  </a:lnTo>
                  <a:lnTo>
                    <a:pt x="623788" y="261775"/>
                  </a:lnTo>
                  <a:lnTo>
                    <a:pt x="669388" y="249658"/>
                  </a:lnTo>
                  <a:lnTo>
                    <a:pt x="715549" y="239565"/>
                  </a:lnTo>
                  <a:lnTo>
                    <a:pt x="762204" y="231524"/>
                  </a:lnTo>
                  <a:lnTo>
                    <a:pt x="809284" y="225564"/>
                  </a:lnTo>
                  <a:lnTo>
                    <a:pt x="856722" y="221713"/>
                  </a:lnTo>
                  <a:lnTo>
                    <a:pt x="904451" y="219997"/>
                  </a:lnTo>
                  <a:lnTo>
                    <a:pt x="952404" y="220447"/>
                  </a:lnTo>
                  <a:lnTo>
                    <a:pt x="1000511" y="223089"/>
                  </a:lnTo>
                  <a:lnTo>
                    <a:pt x="1048706" y="227951"/>
                  </a:lnTo>
                  <a:lnTo>
                    <a:pt x="1096921" y="235063"/>
                  </a:lnTo>
                  <a:lnTo>
                    <a:pt x="1145088" y="244450"/>
                  </a:lnTo>
                  <a:lnTo>
                    <a:pt x="1193140" y="256143"/>
                  </a:lnTo>
                  <a:lnTo>
                    <a:pt x="1409659" y="256143"/>
                  </a:lnTo>
                  <a:lnTo>
                    <a:pt x="1574293" y="541298"/>
                  </a:lnTo>
                  <a:lnTo>
                    <a:pt x="1518482" y="573521"/>
                  </a:lnTo>
                  <a:lnTo>
                    <a:pt x="915553" y="573521"/>
                  </a:lnTo>
                  <a:lnTo>
                    <a:pt x="869425" y="575230"/>
                  </a:lnTo>
                  <a:lnTo>
                    <a:pt x="823727" y="579923"/>
                  </a:lnTo>
                  <a:lnTo>
                    <a:pt x="778598" y="587545"/>
                  </a:lnTo>
                  <a:lnTo>
                    <a:pt x="734175" y="598037"/>
                  </a:lnTo>
                  <a:lnTo>
                    <a:pt x="690596" y="611343"/>
                  </a:lnTo>
                  <a:lnTo>
                    <a:pt x="647997" y="627407"/>
                  </a:lnTo>
                  <a:lnTo>
                    <a:pt x="606517" y="646170"/>
                  </a:lnTo>
                  <a:lnTo>
                    <a:pt x="566293" y="667576"/>
                  </a:lnTo>
                  <a:lnTo>
                    <a:pt x="527462" y="691569"/>
                  </a:lnTo>
                  <a:lnTo>
                    <a:pt x="490162" y="718091"/>
                  </a:lnTo>
                  <a:lnTo>
                    <a:pt x="454530" y="747085"/>
                  </a:lnTo>
                  <a:lnTo>
                    <a:pt x="420704" y="778495"/>
                  </a:lnTo>
                  <a:lnTo>
                    <a:pt x="388821" y="812263"/>
                  </a:lnTo>
                  <a:lnTo>
                    <a:pt x="359020" y="848332"/>
                  </a:lnTo>
                  <a:lnTo>
                    <a:pt x="331436" y="886646"/>
                  </a:lnTo>
                  <a:lnTo>
                    <a:pt x="306208" y="927148"/>
                  </a:lnTo>
                  <a:close/>
                </a:path>
                <a:path w="1574800" h="927735">
                  <a:moveTo>
                    <a:pt x="1032995" y="853817"/>
                  </a:moveTo>
                  <a:lnTo>
                    <a:pt x="1101627" y="597674"/>
                  </a:lnTo>
                  <a:lnTo>
                    <a:pt x="1055150" y="586874"/>
                  </a:lnTo>
                  <a:lnTo>
                    <a:pt x="1008553" y="579286"/>
                  </a:lnTo>
                  <a:lnTo>
                    <a:pt x="961975" y="574854"/>
                  </a:lnTo>
                  <a:lnTo>
                    <a:pt x="915553" y="573521"/>
                  </a:lnTo>
                  <a:lnTo>
                    <a:pt x="1518482" y="573521"/>
                  </a:lnTo>
                  <a:lnTo>
                    <a:pt x="1032995" y="853817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621363" y="1755365"/>
              <a:ext cx="1574800" cy="927735"/>
            </a:xfrm>
            <a:custGeom>
              <a:rect l="l" t="t" r="r" b="b"/>
              <a:pathLst>
                <a:path w="1574800" h="927735">
                  <a:moveTo>
                    <a:pt x="1101627" y="597674"/>
                  </a:moveTo>
                  <a:lnTo>
                    <a:pt x="1055150" y="586874"/>
                  </a:lnTo>
                  <a:lnTo>
                    <a:pt x="1008553" y="579286"/>
                  </a:lnTo>
                  <a:lnTo>
                    <a:pt x="961975" y="574854"/>
                  </a:lnTo>
                  <a:lnTo>
                    <a:pt x="915553" y="573521"/>
                  </a:lnTo>
                  <a:lnTo>
                    <a:pt x="869425" y="575230"/>
                  </a:lnTo>
                  <a:lnTo>
                    <a:pt x="823727" y="579923"/>
                  </a:lnTo>
                  <a:lnTo>
                    <a:pt x="778598" y="587545"/>
                  </a:lnTo>
                  <a:lnTo>
                    <a:pt x="734175" y="598037"/>
                  </a:lnTo>
                  <a:lnTo>
                    <a:pt x="690596" y="611343"/>
                  </a:lnTo>
                  <a:lnTo>
                    <a:pt x="647997" y="627407"/>
                  </a:lnTo>
                  <a:lnTo>
                    <a:pt x="606517" y="646170"/>
                  </a:lnTo>
                  <a:lnTo>
                    <a:pt x="566293" y="667576"/>
                  </a:lnTo>
                  <a:lnTo>
                    <a:pt x="527462" y="691569"/>
                  </a:lnTo>
                  <a:lnTo>
                    <a:pt x="490162" y="718091"/>
                  </a:lnTo>
                  <a:lnTo>
                    <a:pt x="454530" y="747085"/>
                  </a:lnTo>
                  <a:lnTo>
                    <a:pt x="420704" y="778495"/>
                  </a:lnTo>
                  <a:lnTo>
                    <a:pt x="388821" y="812263"/>
                  </a:lnTo>
                  <a:lnTo>
                    <a:pt x="359020" y="848332"/>
                  </a:lnTo>
                  <a:lnTo>
                    <a:pt x="331436" y="886646"/>
                  </a:lnTo>
                  <a:lnTo>
                    <a:pt x="306208" y="927148"/>
                  </a:lnTo>
                  <a:lnTo>
                    <a:pt x="0" y="750358"/>
                  </a:lnTo>
                  <a:lnTo>
                    <a:pt x="25710" y="708113"/>
                  </a:lnTo>
                  <a:lnTo>
                    <a:pt x="53131" y="667415"/>
                  </a:lnTo>
                  <a:lnTo>
                    <a:pt x="82196" y="628294"/>
                  </a:lnTo>
                  <a:lnTo>
                    <a:pt x="112836" y="590776"/>
                  </a:lnTo>
                  <a:lnTo>
                    <a:pt x="144985" y="554891"/>
                  </a:lnTo>
                  <a:lnTo>
                    <a:pt x="178575" y="520666"/>
                  </a:lnTo>
                  <a:lnTo>
                    <a:pt x="213537" y="488129"/>
                  </a:lnTo>
                  <a:lnTo>
                    <a:pt x="249805" y="457308"/>
                  </a:lnTo>
                  <a:lnTo>
                    <a:pt x="287310" y="428232"/>
                  </a:lnTo>
                  <a:lnTo>
                    <a:pt x="325985" y="400928"/>
                  </a:lnTo>
                  <a:lnTo>
                    <a:pt x="365763" y="375424"/>
                  </a:lnTo>
                  <a:lnTo>
                    <a:pt x="406575" y="351748"/>
                  </a:lnTo>
                  <a:lnTo>
                    <a:pt x="448354" y="329929"/>
                  </a:lnTo>
                  <a:lnTo>
                    <a:pt x="491033" y="309994"/>
                  </a:lnTo>
                  <a:lnTo>
                    <a:pt x="534543" y="291972"/>
                  </a:lnTo>
                  <a:lnTo>
                    <a:pt x="578817" y="275889"/>
                  </a:lnTo>
                  <a:lnTo>
                    <a:pt x="623788" y="261775"/>
                  </a:lnTo>
                  <a:lnTo>
                    <a:pt x="669388" y="249658"/>
                  </a:lnTo>
                  <a:lnTo>
                    <a:pt x="715549" y="239565"/>
                  </a:lnTo>
                  <a:lnTo>
                    <a:pt x="762204" y="231524"/>
                  </a:lnTo>
                  <a:lnTo>
                    <a:pt x="809284" y="225564"/>
                  </a:lnTo>
                  <a:lnTo>
                    <a:pt x="856722" y="221713"/>
                  </a:lnTo>
                  <a:lnTo>
                    <a:pt x="904451" y="219997"/>
                  </a:lnTo>
                  <a:lnTo>
                    <a:pt x="952404" y="220447"/>
                  </a:lnTo>
                  <a:lnTo>
                    <a:pt x="1000511" y="223089"/>
                  </a:lnTo>
                  <a:lnTo>
                    <a:pt x="1048706" y="227951"/>
                  </a:lnTo>
                  <a:lnTo>
                    <a:pt x="1096921" y="235063"/>
                  </a:lnTo>
                  <a:lnTo>
                    <a:pt x="1145088" y="244450"/>
                  </a:lnTo>
                  <a:lnTo>
                    <a:pt x="1193140" y="256143"/>
                  </a:lnTo>
                  <a:lnTo>
                    <a:pt x="1261774" y="0"/>
                  </a:lnTo>
                  <a:lnTo>
                    <a:pt x="1574293" y="541298"/>
                  </a:lnTo>
                  <a:lnTo>
                    <a:pt x="1032995" y="853817"/>
                  </a:lnTo>
                  <a:lnTo>
                    <a:pt x="1101627" y="5976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879523" y="3789166"/>
            <a:ext cx="1584325" cy="937260"/>
            <a:chOff x="3879523" y="3789166"/>
            <a:chExt cx="1584325" cy="937260"/>
          </a:xfrm>
        </p:grpSpPr>
        <p:sp>
          <p:nvSpPr>
            <p:cNvPr id="11" name="object 11"/>
            <p:cNvSpPr/>
            <p:nvPr/>
          </p:nvSpPr>
          <p:spPr>
            <a:xfrm>
              <a:off x="3884285" y="3793929"/>
              <a:ext cx="1574800" cy="927735"/>
            </a:xfrm>
            <a:custGeom>
              <a:rect l="l" t="t" r="r" b="b"/>
              <a:pathLst>
                <a:path w="1574800" h="927735">
                  <a:moveTo>
                    <a:pt x="164634" y="671005"/>
                  </a:moveTo>
                  <a:lnTo>
                    <a:pt x="381153" y="671005"/>
                  </a:lnTo>
                  <a:lnTo>
                    <a:pt x="312518" y="927148"/>
                  </a:lnTo>
                  <a:lnTo>
                    <a:pt x="164634" y="671005"/>
                  </a:lnTo>
                  <a:close/>
                </a:path>
                <a:path w="1574800" h="927735">
                  <a:moveTo>
                    <a:pt x="1268085" y="0"/>
                  </a:moveTo>
                  <a:lnTo>
                    <a:pt x="1574293" y="176789"/>
                  </a:lnTo>
                  <a:lnTo>
                    <a:pt x="1548583" y="219035"/>
                  </a:lnTo>
                  <a:lnTo>
                    <a:pt x="1521162" y="259732"/>
                  </a:lnTo>
                  <a:lnTo>
                    <a:pt x="1492097" y="298854"/>
                  </a:lnTo>
                  <a:lnTo>
                    <a:pt x="1461456" y="336371"/>
                  </a:lnTo>
                  <a:lnTo>
                    <a:pt x="1429308" y="372256"/>
                  </a:lnTo>
                  <a:lnTo>
                    <a:pt x="1395718" y="406481"/>
                  </a:lnTo>
                  <a:lnTo>
                    <a:pt x="1360756" y="439018"/>
                  </a:lnTo>
                  <a:lnTo>
                    <a:pt x="1324488" y="469839"/>
                  </a:lnTo>
                  <a:lnTo>
                    <a:pt x="1286983" y="498915"/>
                  </a:lnTo>
                  <a:lnTo>
                    <a:pt x="1248308" y="526219"/>
                  </a:lnTo>
                  <a:lnTo>
                    <a:pt x="1208530" y="551723"/>
                  </a:lnTo>
                  <a:lnTo>
                    <a:pt x="1167718" y="575399"/>
                  </a:lnTo>
                  <a:lnTo>
                    <a:pt x="1125939" y="597218"/>
                  </a:lnTo>
                  <a:lnTo>
                    <a:pt x="1083260" y="617153"/>
                  </a:lnTo>
                  <a:lnTo>
                    <a:pt x="1039750" y="635176"/>
                  </a:lnTo>
                  <a:lnTo>
                    <a:pt x="995475" y="651258"/>
                  </a:lnTo>
                  <a:lnTo>
                    <a:pt x="950504" y="665372"/>
                  </a:lnTo>
                  <a:lnTo>
                    <a:pt x="904905" y="677489"/>
                  </a:lnTo>
                  <a:lnTo>
                    <a:pt x="858744" y="687582"/>
                  </a:lnTo>
                  <a:lnTo>
                    <a:pt x="812089" y="695623"/>
                  </a:lnTo>
                  <a:lnTo>
                    <a:pt x="765009" y="701583"/>
                  </a:lnTo>
                  <a:lnTo>
                    <a:pt x="717570" y="705435"/>
                  </a:lnTo>
                  <a:lnTo>
                    <a:pt x="669841" y="707150"/>
                  </a:lnTo>
                  <a:lnTo>
                    <a:pt x="621889" y="706700"/>
                  </a:lnTo>
                  <a:lnTo>
                    <a:pt x="573782" y="704058"/>
                  </a:lnTo>
                  <a:lnTo>
                    <a:pt x="525587" y="699196"/>
                  </a:lnTo>
                  <a:lnTo>
                    <a:pt x="477372" y="692085"/>
                  </a:lnTo>
                  <a:lnTo>
                    <a:pt x="429205" y="682697"/>
                  </a:lnTo>
                  <a:lnTo>
                    <a:pt x="381153" y="671005"/>
                  </a:lnTo>
                  <a:lnTo>
                    <a:pt x="164634" y="671005"/>
                  </a:lnTo>
                  <a:lnTo>
                    <a:pt x="0" y="385849"/>
                  </a:lnTo>
                  <a:lnTo>
                    <a:pt x="55811" y="353626"/>
                  </a:lnTo>
                  <a:lnTo>
                    <a:pt x="658740" y="353626"/>
                  </a:lnTo>
                  <a:lnTo>
                    <a:pt x="704868" y="351917"/>
                  </a:lnTo>
                  <a:lnTo>
                    <a:pt x="750565" y="347224"/>
                  </a:lnTo>
                  <a:lnTo>
                    <a:pt x="795694" y="339603"/>
                  </a:lnTo>
                  <a:lnTo>
                    <a:pt x="840117" y="329110"/>
                  </a:lnTo>
                  <a:lnTo>
                    <a:pt x="883697" y="315804"/>
                  </a:lnTo>
                  <a:lnTo>
                    <a:pt x="926296" y="299741"/>
                  </a:lnTo>
                  <a:lnTo>
                    <a:pt x="967776" y="280977"/>
                  </a:lnTo>
                  <a:lnTo>
                    <a:pt x="1008000" y="259571"/>
                  </a:lnTo>
                  <a:lnTo>
                    <a:pt x="1046831" y="235578"/>
                  </a:lnTo>
                  <a:lnTo>
                    <a:pt x="1084131" y="209056"/>
                  </a:lnTo>
                  <a:lnTo>
                    <a:pt x="1119763" y="180062"/>
                  </a:lnTo>
                  <a:lnTo>
                    <a:pt x="1153589" y="148652"/>
                  </a:lnTo>
                  <a:lnTo>
                    <a:pt x="1185471" y="114884"/>
                  </a:lnTo>
                  <a:lnTo>
                    <a:pt x="1215273" y="78815"/>
                  </a:lnTo>
                  <a:lnTo>
                    <a:pt x="1242857" y="40501"/>
                  </a:lnTo>
                  <a:lnTo>
                    <a:pt x="1268085" y="0"/>
                  </a:lnTo>
                  <a:close/>
                </a:path>
                <a:path w="1574800" h="927735">
                  <a:moveTo>
                    <a:pt x="541298" y="73330"/>
                  </a:moveTo>
                  <a:lnTo>
                    <a:pt x="472666" y="329473"/>
                  </a:lnTo>
                  <a:lnTo>
                    <a:pt x="519143" y="340273"/>
                  </a:lnTo>
                  <a:lnTo>
                    <a:pt x="565740" y="347861"/>
                  </a:lnTo>
                  <a:lnTo>
                    <a:pt x="612318" y="352293"/>
                  </a:lnTo>
                  <a:lnTo>
                    <a:pt x="658740" y="353626"/>
                  </a:lnTo>
                  <a:lnTo>
                    <a:pt x="55811" y="353626"/>
                  </a:lnTo>
                  <a:lnTo>
                    <a:pt x="541298" y="7333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884285" y="3793929"/>
              <a:ext cx="1574800" cy="927735"/>
            </a:xfrm>
            <a:custGeom>
              <a:rect l="l" t="t" r="r" b="b"/>
              <a:pathLst>
                <a:path w="1574800" h="927735">
                  <a:moveTo>
                    <a:pt x="472666" y="329473"/>
                  </a:moveTo>
                  <a:lnTo>
                    <a:pt x="519143" y="340273"/>
                  </a:lnTo>
                  <a:lnTo>
                    <a:pt x="565740" y="347861"/>
                  </a:lnTo>
                  <a:lnTo>
                    <a:pt x="612318" y="352293"/>
                  </a:lnTo>
                  <a:lnTo>
                    <a:pt x="658740" y="353626"/>
                  </a:lnTo>
                  <a:lnTo>
                    <a:pt x="704868" y="351917"/>
                  </a:lnTo>
                  <a:lnTo>
                    <a:pt x="750565" y="347224"/>
                  </a:lnTo>
                  <a:lnTo>
                    <a:pt x="795694" y="339603"/>
                  </a:lnTo>
                  <a:lnTo>
                    <a:pt x="840117" y="329110"/>
                  </a:lnTo>
                  <a:lnTo>
                    <a:pt x="883697" y="315804"/>
                  </a:lnTo>
                  <a:lnTo>
                    <a:pt x="926296" y="299741"/>
                  </a:lnTo>
                  <a:lnTo>
                    <a:pt x="967776" y="280977"/>
                  </a:lnTo>
                  <a:lnTo>
                    <a:pt x="1008000" y="259571"/>
                  </a:lnTo>
                  <a:lnTo>
                    <a:pt x="1046831" y="235578"/>
                  </a:lnTo>
                  <a:lnTo>
                    <a:pt x="1084131" y="209056"/>
                  </a:lnTo>
                  <a:lnTo>
                    <a:pt x="1119763" y="180062"/>
                  </a:lnTo>
                  <a:lnTo>
                    <a:pt x="1153589" y="148652"/>
                  </a:lnTo>
                  <a:lnTo>
                    <a:pt x="1185471" y="114884"/>
                  </a:lnTo>
                  <a:lnTo>
                    <a:pt x="1215273" y="78815"/>
                  </a:lnTo>
                  <a:lnTo>
                    <a:pt x="1242857" y="40501"/>
                  </a:lnTo>
                  <a:lnTo>
                    <a:pt x="1268085" y="0"/>
                  </a:lnTo>
                  <a:lnTo>
                    <a:pt x="1574293" y="176789"/>
                  </a:lnTo>
                  <a:lnTo>
                    <a:pt x="1548583" y="219035"/>
                  </a:lnTo>
                  <a:lnTo>
                    <a:pt x="1521162" y="259732"/>
                  </a:lnTo>
                  <a:lnTo>
                    <a:pt x="1492097" y="298854"/>
                  </a:lnTo>
                  <a:lnTo>
                    <a:pt x="1461456" y="336371"/>
                  </a:lnTo>
                  <a:lnTo>
                    <a:pt x="1429308" y="372256"/>
                  </a:lnTo>
                  <a:lnTo>
                    <a:pt x="1395718" y="406481"/>
                  </a:lnTo>
                  <a:lnTo>
                    <a:pt x="1360756" y="439018"/>
                  </a:lnTo>
                  <a:lnTo>
                    <a:pt x="1324488" y="469839"/>
                  </a:lnTo>
                  <a:lnTo>
                    <a:pt x="1286983" y="498915"/>
                  </a:lnTo>
                  <a:lnTo>
                    <a:pt x="1248308" y="526219"/>
                  </a:lnTo>
                  <a:lnTo>
                    <a:pt x="1208530" y="551723"/>
                  </a:lnTo>
                  <a:lnTo>
                    <a:pt x="1167718" y="575399"/>
                  </a:lnTo>
                  <a:lnTo>
                    <a:pt x="1125939" y="597218"/>
                  </a:lnTo>
                  <a:lnTo>
                    <a:pt x="1083260" y="617153"/>
                  </a:lnTo>
                  <a:lnTo>
                    <a:pt x="1039750" y="635176"/>
                  </a:lnTo>
                  <a:lnTo>
                    <a:pt x="995475" y="651258"/>
                  </a:lnTo>
                  <a:lnTo>
                    <a:pt x="950504" y="665372"/>
                  </a:lnTo>
                  <a:lnTo>
                    <a:pt x="904905" y="677489"/>
                  </a:lnTo>
                  <a:lnTo>
                    <a:pt x="858744" y="687582"/>
                  </a:lnTo>
                  <a:lnTo>
                    <a:pt x="812089" y="695623"/>
                  </a:lnTo>
                  <a:lnTo>
                    <a:pt x="765009" y="701583"/>
                  </a:lnTo>
                  <a:lnTo>
                    <a:pt x="717570" y="705435"/>
                  </a:lnTo>
                  <a:lnTo>
                    <a:pt x="669841" y="707150"/>
                  </a:lnTo>
                  <a:lnTo>
                    <a:pt x="621889" y="706700"/>
                  </a:lnTo>
                  <a:lnTo>
                    <a:pt x="573782" y="704058"/>
                  </a:lnTo>
                  <a:lnTo>
                    <a:pt x="525587" y="699196"/>
                  </a:lnTo>
                  <a:lnTo>
                    <a:pt x="477372" y="692085"/>
                  </a:lnTo>
                  <a:lnTo>
                    <a:pt x="429205" y="682697"/>
                  </a:lnTo>
                  <a:lnTo>
                    <a:pt x="381153" y="671005"/>
                  </a:lnTo>
                  <a:lnTo>
                    <a:pt x="312518" y="927148"/>
                  </a:lnTo>
                  <a:lnTo>
                    <a:pt x="0" y="385849"/>
                  </a:lnTo>
                  <a:lnTo>
                    <a:pt x="541298" y="73330"/>
                  </a:lnTo>
                  <a:lnTo>
                    <a:pt x="472666" y="3294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286869" y="2892742"/>
            <a:ext cx="279654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14805"/>
              </a:tabLst>
            </a:pPr>
            <a:r>
              <a:rPr sz="4600" spc="-50">
                <a:solidFill>
                  <a:srgbClr val="CC0000"/>
                </a:solidFill>
                <a:latin typeface="黑体"/>
                <a:cs typeface="黑体"/>
              </a:rPr>
              <a:t>你</a:t>
            </a:r>
            <a:r>
              <a:rPr sz="4600">
                <a:solidFill>
                  <a:srgbClr val="CC0000"/>
                </a:solidFill>
                <a:latin typeface="黑体"/>
                <a:cs typeface="黑体"/>
              </a:rPr>
              <a:t>	</a:t>
            </a:r>
            <a:r>
              <a:rPr sz="4600">
                <a:solidFill>
                  <a:srgbClr val="0000FF"/>
                </a:solidFill>
                <a:latin typeface="黑体"/>
                <a:cs typeface="黑体"/>
              </a:rPr>
              <a:t>客</a:t>
            </a:r>
            <a:r>
              <a:rPr sz="4600" spc="-50">
                <a:solidFill>
                  <a:srgbClr val="0000FF"/>
                </a:solidFill>
                <a:latin typeface="黑体"/>
                <a:cs typeface="黑体"/>
              </a:rPr>
              <a:t>户</a:t>
            </a:r>
            <a:endParaRPr sz="46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761751" y="6480594"/>
            <a:ext cx="43243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22-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39" y="760974"/>
            <a:ext cx="256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>
                <a:solidFill>
                  <a:srgbClr val="0064AC"/>
                </a:solidFill>
              </a:rPr>
              <a:t>销售旳本质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1151890" y="1630679"/>
            <a:ext cx="7137400" cy="270764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3200" b="1" spc="-375">
                <a:solidFill>
                  <a:srgbClr val="CC0000"/>
                </a:solidFill>
                <a:latin typeface="微软雅黑"/>
                <a:cs typeface="微软雅黑"/>
              </a:rPr>
              <a:t>1</a:t>
            </a:r>
            <a:r>
              <a:rPr sz="3200" b="1" spc="-5">
                <a:solidFill>
                  <a:srgbClr val="CC0000"/>
                </a:solidFill>
                <a:latin typeface="微软雅黑"/>
                <a:cs typeface="微软雅黑"/>
              </a:rPr>
              <a:t>、让客户产生担忧，或产生美妙旳愿景</a:t>
            </a:r>
            <a:endParaRPr sz="32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  <a:spcBef>
                <a:spcPts val="1920"/>
              </a:spcBef>
            </a:pPr>
            <a:r>
              <a:rPr sz="3200" b="1" spc="-375">
                <a:solidFill>
                  <a:srgbClr val="CC0000"/>
                </a:solidFill>
                <a:latin typeface="微软雅黑"/>
                <a:cs typeface="微软雅黑"/>
              </a:rPr>
              <a:t>2</a:t>
            </a:r>
            <a:r>
              <a:rPr sz="3200" b="1" spc="-5">
                <a:solidFill>
                  <a:srgbClr val="CC0000"/>
                </a:solidFill>
                <a:latin typeface="微软雅黑"/>
                <a:cs typeface="微软雅黑"/>
              </a:rPr>
              <a:t>、你旳方案能够处理客户旳担忧，实现</a:t>
            </a:r>
            <a:r>
              <a:rPr sz="3200" b="1" spc="-10">
                <a:solidFill>
                  <a:srgbClr val="CC0000"/>
                </a:solidFill>
                <a:latin typeface="微软雅黑"/>
                <a:cs typeface="微软雅黑"/>
              </a:rPr>
              <a:t>美妙旳愿景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200" b="1" spc="-375">
                <a:solidFill>
                  <a:srgbClr val="CC0000"/>
                </a:solidFill>
                <a:latin typeface="微软雅黑"/>
                <a:cs typeface="微软雅黑"/>
              </a:rPr>
              <a:t>3</a:t>
            </a:r>
            <a:r>
              <a:rPr sz="3200" b="1" spc="-5">
                <a:solidFill>
                  <a:srgbClr val="CC0000"/>
                </a:solidFill>
                <a:latin typeface="微软雅黑"/>
                <a:cs typeface="微软雅黑"/>
              </a:rPr>
              <a:t>、让客户接受你旳方案</a:t>
            </a:r>
            <a:endParaRPr sz="32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8650605" cy="457200"/>
          </a:xfrm>
          <a:custGeom>
            <a:rect l="l" t="t" r="r" b="b"/>
            <a:pathLst>
              <a:path w="8650605" h="457200">
                <a:moveTo>
                  <a:pt x="0" y="0"/>
                </a:moveTo>
                <a:lnTo>
                  <a:pt x="8650288" y="0"/>
                </a:lnTo>
                <a:lnTo>
                  <a:pt x="8650288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40" y="-15240"/>
            <a:ext cx="1854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FFFFFF"/>
                </a:solidFill>
              </a:rPr>
              <a:t>课程</a:t>
            </a:r>
            <a:r>
              <a:rPr sz="3200" spc="-505">
                <a:solidFill>
                  <a:srgbClr val="FFFFFF"/>
                </a:solidFill>
              </a:rPr>
              <a:t>PPP</a:t>
            </a:r>
            <a:r>
              <a:rPr sz="3200" spc="-50">
                <a:solidFill>
                  <a:srgbClr val="FFFFFF"/>
                </a:solidFill>
              </a:rPr>
              <a:t>表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481012" y="914400"/>
            <a:ext cx="8650605" cy="5212080"/>
          </a:xfrm>
          <a:custGeom>
            <a:rect l="l" t="t" r="r" b="b"/>
            <a:pathLst>
              <a:path w="8650605" h="5212080">
                <a:moveTo>
                  <a:pt x="0" y="0"/>
                </a:moveTo>
                <a:lnTo>
                  <a:pt x="8650287" y="0"/>
                </a:lnTo>
                <a:lnTo>
                  <a:pt x="8650287" y="5211761"/>
                </a:lnTo>
                <a:lnTo>
                  <a:pt x="0" y="521176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59752" y="870336"/>
            <a:ext cx="5467350" cy="382333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05"/>
              </a:spcBef>
              <a:buSzPct val="101562"/>
              <a:buFont typeface="Arial"/>
              <a:buChar char="•"/>
              <a:tabLst>
                <a:tab pos="354965"/>
                <a:tab pos="355600"/>
              </a:tabLst>
            </a:pPr>
            <a:r>
              <a:rPr sz="3200">
                <a:latin typeface="黑体"/>
                <a:cs typeface="黑体"/>
              </a:rPr>
              <a:t>时间：</a:t>
            </a:r>
            <a:r>
              <a:rPr sz="2800">
                <a:latin typeface="宋体"/>
                <a:cs typeface="宋体"/>
              </a:rPr>
              <a:t>2</a:t>
            </a:r>
            <a:r>
              <a:rPr sz="2800" spc="-20">
                <a:latin typeface="宋体"/>
                <a:cs typeface="宋体"/>
              </a:rPr>
              <a:t>个课时</a:t>
            </a:r>
            <a:endParaRPr sz="28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SzPct val="101562"/>
              <a:buFont typeface="Arial"/>
              <a:buChar char="•"/>
              <a:tabLst>
                <a:tab pos="354965"/>
                <a:tab pos="355600"/>
              </a:tabLst>
            </a:pPr>
            <a:r>
              <a:rPr sz="3200" spc="-20">
                <a:latin typeface="黑体"/>
                <a:cs typeface="黑体"/>
              </a:rPr>
              <a:t>内容：</a:t>
            </a:r>
            <a:endParaRPr sz="3200">
              <a:latin typeface="黑体"/>
              <a:cs typeface="黑体"/>
            </a:endParaRPr>
          </a:p>
          <a:p>
            <a:pPr marL="469900">
              <a:lnSpc>
                <a:spcPct val="100000"/>
              </a:lnSpc>
              <a:spcBef>
                <a:spcPts val="610"/>
              </a:spcBef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spc="-10">
                <a:latin typeface="宋体"/>
                <a:cs typeface="宋体"/>
              </a:rPr>
              <a:t>掌握销售旳基本逻辑</a:t>
            </a:r>
            <a:endParaRPr sz="2800">
              <a:latin typeface="宋体"/>
              <a:cs typeface="宋体"/>
            </a:endParaRPr>
          </a:p>
          <a:p>
            <a:pPr marL="469900">
              <a:lnSpc>
                <a:spcPct val="100000"/>
              </a:lnSpc>
              <a:spcBef>
                <a:spcPts val="610"/>
              </a:spcBef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spc="-5">
                <a:latin typeface="宋体"/>
                <a:cs typeface="宋体"/>
              </a:rPr>
              <a:t>掌握意外险销售旳基本理念</a:t>
            </a:r>
            <a:endParaRPr sz="2800">
              <a:latin typeface="宋体"/>
              <a:cs typeface="宋体"/>
            </a:endParaRPr>
          </a:p>
          <a:p>
            <a:pPr marL="469900">
              <a:lnSpc>
                <a:spcPct val="100000"/>
              </a:lnSpc>
              <a:spcBef>
                <a:spcPts val="610"/>
              </a:spcBef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spc="-5">
                <a:latin typeface="宋体"/>
                <a:cs typeface="宋体"/>
              </a:rPr>
              <a:t>掌握切入保险旳基本要点</a:t>
            </a:r>
            <a:endParaRPr sz="2800">
              <a:latin typeface="宋体"/>
              <a:cs typeface="宋体"/>
            </a:endParaRPr>
          </a:p>
          <a:p>
            <a:pPr marL="469900">
              <a:lnSpc>
                <a:spcPct val="100000"/>
              </a:lnSpc>
              <a:spcBef>
                <a:spcPts val="615"/>
              </a:spcBef>
            </a:pPr>
            <a:r>
              <a:rPr sz="2850">
                <a:latin typeface="宋体"/>
                <a:cs typeface="宋体"/>
              </a:rPr>
              <a:t>–</a:t>
            </a:r>
            <a:r>
              <a:rPr sz="2800" spc="-5">
                <a:latin typeface="宋体"/>
                <a:cs typeface="宋体"/>
              </a:rPr>
              <a:t>掌握完整旳切入意外险旳要领</a:t>
            </a:r>
            <a:endParaRPr sz="28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SzPct val="101562"/>
              <a:buFont typeface="Arial"/>
              <a:buChar char="•"/>
              <a:tabLst>
                <a:tab pos="354965"/>
                <a:tab pos="355600"/>
              </a:tabLst>
            </a:pPr>
            <a:r>
              <a:rPr sz="3200">
                <a:latin typeface="黑体"/>
                <a:cs typeface="黑体"/>
              </a:rPr>
              <a:t>讲课形式：</a:t>
            </a:r>
            <a:r>
              <a:rPr sz="2800">
                <a:latin typeface="黑体"/>
                <a:cs typeface="黑体"/>
              </a:rPr>
              <a:t>讲授</a:t>
            </a:r>
            <a:r>
              <a:rPr sz="2800" spc="-20">
                <a:latin typeface="宋体"/>
                <a:cs typeface="宋体"/>
              </a:rPr>
              <a:t>+演练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1473200"/>
            <a:ext cx="9018905" cy="2847975"/>
            <a:chOff x="0" y="1473200"/>
            <a:chExt cx="9018905" cy="2847975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73200"/>
              <a:ext cx="7710444" cy="1390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46100" y="2667000"/>
              <a:ext cx="8472227" cy="165415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838200" y="4801165"/>
            <a:ext cx="1591945" cy="830580"/>
            <a:chOff x="838200" y="4801165"/>
            <a:chExt cx="1591945" cy="830580"/>
          </a:xfrm>
        </p:grpSpPr>
        <p:sp>
          <p:nvSpPr>
            <p:cNvPr id="8" name="object 8"/>
            <p:cNvSpPr/>
            <p:nvPr/>
          </p:nvSpPr>
          <p:spPr>
            <a:xfrm>
              <a:off x="869949" y="4832915"/>
              <a:ext cx="758825" cy="798830"/>
            </a:xfrm>
            <a:custGeom>
              <a:rect l="l" t="t" r="r" b="b"/>
              <a:pathLst>
                <a:path w="758825" h="798829">
                  <a:moveTo>
                    <a:pt x="457202" y="266229"/>
                  </a:moveTo>
                  <a:lnTo>
                    <a:pt x="411805" y="266229"/>
                  </a:lnTo>
                  <a:lnTo>
                    <a:pt x="408765" y="176982"/>
                  </a:lnTo>
                  <a:lnTo>
                    <a:pt x="403803" y="41491"/>
                  </a:lnTo>
                  <a:lnTo>
                    <a:pt x="402078" y="0"/>
                  </a:lnTo>
                  <a:lnTo>
                    <a:pt x="486385" y="41491"/>
                  </a:lnTo>
                  <a:lnTo>
                    <a:pt x="453959" y="65692"/>
                  </a:lnTo>
                  <a:lnTo>
                    <a:pt x="454161" y="108047"/>
                  </a:lnTo>
                  <a:lnTo>
                    <a:pt x="455783" y="208315"/>
                  </a:lnTo>
                  <a:lnTo>
                    <a:pt x="457202" y="266229"/>
                  </a:lnTo>
                  <a:close/>
                </a:path>
                <a:path w="758825" h="798829">
                  <a:moveTo>
                    <a:pt x="32425" y="127928"/>
                  </a:moveTo>
                  <a:lnTo>
                    <a:pt x="32425" y="114098"/>
                  </a:lnTo>
                  <a:lnTo>
                    <a:pt x="67891" y="107938"/>
                  </a:lnTo>
                  <a:lnTo>
                    <a:pt x="147333" y="89787"/>
                  </a:lnTo>
                  <a:lnTo>
                    <a:pt x="191311" y="77793"/>
                  </a:lnTo>
                  <a:lnTo>
                    <a:pt x="243991" y="59924"/>
                  </a:lnTo>
                  <a:lnTo>
                    <a:pt x="283268" y="42004"/>
                  </a:lnTo>
                  <a:lnTo>
                    <a:pt x="317771" y="17288"/>
                  </a:lnTo>
                  <a:lnTo>
                    <a:pt x="366410" y="79521"/>
                  </a:lnTo>
                  <a:lnTo>
                    <a:pt x="337834" y="83411"/>
                  </a:lnTo>
                  <a:lnTo>
                    <a:pt x="276442" y="93483"/>
                  </a:lnTo>
                  <a:lnTo>
                    <a:pt x="239950" y="100268"/>
                  </a:lnTo>
                  <a:lnTo>
                    <a:pt x="239950" y="107182"/>
                  </a:lnTo>
                  <a:lnTo>
                    <a:pt x="194554" y="107182"/>
                  </a:lnTo>
                  <a:lnTo>
                    <a:pt x="32425" y="127928"/>
                  </a:lnTo>
                  <a:close/>
                </a:path>
                <a:path w="758825" h="798829">
                  <a:moveTo>
                    <a:pt x="638785" y="200536"/>
                  </a:moveTo>
                  <a:lnTo>
                    <a:pt x="612845" y="172875"/>
                  </a:lnTo>
                  <a:lnTo>
                    <a:pt x="606228" y="160220"/>
                  </a:lnTo>
                  <a:lnTo>
                    <a:pt x="592325" y="137381"/>
                  </a:lnTo>
                  <a:lnTo>
                    <a:pt x="570441" y="107474"/>
                  </a:lnTo>
                  <a:lnTo>
                    <a:pt x="531780" y="58778"/>
                  </a:lnTo>
                  <a:lnTo>
                    <a:pt x="538266" y="48404"/>
                  </a:lnTo>
                  <a:lnTo>
                    <a:pt x="578078" y="68838"/>
                  </a:lnTo>
                  <a:lnTo>
                    <a:pt x="612135" y="87950"/>
                  </a:lnTo>
                  <a:lnTo>
                    <a:pt x="659292" y="134046"/>
                  </a:lnTo>
                  <a:lnTo>
                    <a:pt x="667969" y="146944"/>
                  </a:lnTo>
                  <a:lnTo>
                    <a:pt x="665840" y="158608"/>
                  </a:lnTo>
                  <a:lnTo>
                    <a:pt x="658240" y="184976"/>
                  </a:lnTo>
                  <a:lnTo>
                    <a:pt x="638785" y="200536"/>
                  </a:lnTo>
                  <a:close/>
                </a:path>
                <a:path w="758825" h="798829">
                  <a:moveTo>
                    <a:pt x="239950" y="266229"/>
                  </a:moveTo>
                  <a:lnTo>
                    <a:pt x="194554" y="266229"/>
                  </a:lnTo>
                  <a:lnTo>
                    <a:pt x="194554" y="107182"/>
                  </a:lnTo>
                  <a:lnTo>
                    <a:pt x="239950" y="107182"/>
                  </a:lnTo>
                  <a:lnTo>
                    <a:pt x="239950" y="266229"/>
                  </a:lnTo>
                  <a:close/>
                </a:path>
                <a:path w="758825" h="798829">
                  <a:moveTo>
                    <a:pt x="29183" y="297346"/>
                  </a:moveTo>
                  <a:lnTo>
                    <a:pt x="0" y="266229"/>
                  </a:lnTo>
                  <a:lnTo>
                    <a:pt x="625815" y="266229"/>
                  </a:lnTo>
                  <a:lnTo>
                    <a:pt x="671211" y="217823"/>
                  </a:lnTo>
                  <a:lnTo>
                    <a:pt x="736062" y="286974"/>
                  </a:lnTo>
                  <a:lnTo>
                    <a:pt x="107004" y="286974"/>
                  </a:lnTo>
                  <a:lnTo>
                    <a:pt x="74831" y="289155"/>
                  </a:lnTo>
                  <a:lnTo>
                    <a:pt x="53594" y="291986"/>
                  </a:lnTo>
                  <a:lnTo>
                    <a:pt x="29183" y="297346"/>
                  </a:lnTo>
                  <a:close/>
                </a:path>
                <a:path w="758825" h="798829">
                  <a:moveTo>
                    <a:pt x="38910" y="584320"/>
                  </a:moveTo>
                  <a:lnTo>
                    <a:pt x="0" y="515170"/>
                  </a:lnTo>
                  <a:lnTo>
                    <a:pt x="13679" y="512793"/>
                  </a:lnTo>
                  <a:lnTo>
                    <a:pt x="50158" y="504149"/>
                  </a:lnTo>
                  <a:lnTo>
                    <a:pt x="109973" y="486640"/>
                  </a:lnTo>
                  <a:lnTo>
                    <a:pt x="194554" y="459850"/>
                  </a:lnTo>
                  <a:lnTo>
                    <a:pt x="194554" y="286974"/>
                  </a:lnTo>
                  <a:lnTo>
                    <a:pt x="239950" y="286974"/>
                  </a:lnTo>
                  <a:lnTo>
                    <a:pt x="239950" y="446020"/>
                  </a:lnTo>
                  <a:lnTo>
                    <a:pt x="309065" y="446020"/>
                  </a:lnTo>
                  <a:lnTo>
                    <a:pt x="239950" y="477137"/>
                  </a:lnTo>
                  <a:lnTo>
                    <a:pt x="239950" y="497882"/>
                  </a:lnTo>
                  <a:lnTo>
                    <a:pt x="194554" y="497882"/>
                  </a:lnTo>
                  <a:lnTo>
                    <a:pt x="44978" y="577238"/>
                  </a:lnTo>
                  <a:lnTo>
                    <a:pt x="41868" y="580322"/>
                  </a:lnTo>
                  <a:lnTo>
                    <a:pt x="38910" y="584320"/>
                  </a:lnTo>
                  <a:close/>
                </a:path>
                <a:path w="758825" h="798829">
                  <a:moveTo>
                    <a:pt x="256162" y="732994"/>
                  </a:moveTo>
                  <a:lnTo>
                    <a:pt x="252920" y="719162"/>
                  </a:lnTo>
                  <a:lnTo>
                    <a:pt x="292625" y="695002"/>
                  </a:lnTo>
                  <a:lnTo>
                    <a:pt x="345485" y="660494"/>
                  </a:lnTo>
                  <a:lnTo>
                    <a:pt x="396555" y="622462"/>
                  </a:lnTo>
                  <a:lnTo>
                    <a:pt x="439114" y="585293"/>
                  </a:lnTo>
                  <a:lnTo>
                    <a:pt x="457202" y="567033"/>
                  </a:lnTo>
                  <a:lnTo>
                    <a:pt x="450159" y="545262"/>
                  </a:lnTo>
                  <a:lnTo>
                    <a:pt x="437594" y="490372"/>
                  </a:lnTo>
                  <a:lnTo>
                    <a:pt x="427055" y="420358"/>
                  </a:lnTo>
                  <a:lnTo>
                    <a:pt x="420800" y="357789"/>
                  </a:lnTo>
                  <a:lnTo>
                    <a:pt x="415048" y="286974"/>
                  </a:lnTo>
                  <a:lnTo>
                    <a:pt x="460444" y="286974"/>
                  </a:lnTo>
                  <a:lnTo>
                    <a:pt x="466010" y="362929"/>
                  </a:lnTo>
                  <a:lnTo>
                    <a:pt x="469564" y="403665"/>
                  </a:lnTo>
                  <a:lnTo>
                    <a:pt x="477670" y="464172"/>
                  </a:lnTo>
                  <a:lnTo>
                    <a:pt x="487398" y="510847"/>
                  </a:lnTo>
                  <a:lnTo>
                    <a:pt x="492870" y="529000"/>
                  </a:lnTo>
                  <a:lnTo>
                    <a:pt x="543110" y="529000"/>
                  </a:lnTo>
                  <a:lnTo>
                    <a:pt x="509083" y="573947"/>
                  </a:lnTo>
                  <a:lnTo>
                    <a:pt x="528913" y="601721"/>
                  </a:lnTo>
                  <a:lnTo>
                    <a:pt x="531427" y="605065"/>
                  </a:lnTo>
                  <a:lnTo>
                    <a:pt x="476657" y="605065"/>
                  </a:lnTo>
                  <a:lnTo>
                    <a:pt x="454060" y="622948"/>
                  </a:lnTo>
                  <a:lnTo>
                    <a:pt x="404611" y="657090"/>
                  </a:lnTo>
                  <a:lnTo>
                    <a:pt x="349487" y="689073"/>
                  </a:lnTo>
                  <a:lnTo>
                    <a:pt x="289926" y="718286"/>
                  </a:lnTo>
                  <a:lnTo>
                    <a:pt x="256162" y="732994"/>
                  </a:lnTo>
                  <a:close/>
                </a:path>
                <a:path w="758825" h="798829">
                  <a:moveTo>
                    <a:pt x="543110" y="529000"/>
                  </a:moveTo>
                  <a:lnTo>
                    <a:pt x="492870" y="529000"/>
                  </a:lnTo>
                  <a:lnTo>
                    <a:pt x="512945" y="502244"/>
                  </a:lnTo>
                  <a:lnTo>
                    <a:pt x="546676" y="453312"/>
                  </a:lnTo>
                  <a:lnTo>
                    <a:pt x="577480" y="402315"/>
                  </a:lnTo>
                  <a:lnTo>
                    <a:pt x="604232" y="350884"/>
                  </a:lnTo>
                  <a:lnTo>
                    <a:pt x="616087" y="325006"/>
                  </a:lnTo>
                  <a:lnTo>
                    <a:pt x="671211" y="383785"/>
                  </a:lnTo>
                  <a:lnTo>
                    <a:pt x="635543" y="397614"/>
                  </a:lnTo>
                  <a:lnTo>
                    <a:pt x="613047" y="431973"/>
                  </a:lnTo>
                  <a:lnTo>
                    <a:pt x="549817" y="520140"/>
                  </a:lnTo>
                  <a:lnTo>
                    <a:pt x="543110" y="529000"/>
                  </a:lnTo>
                  <a:close/>
                </a:path>
                <a:path w="758825" h="798829">
                  <a:moveTo>
                    <a:pt x="309065" y="446020"/>
                  </a:moveTo>
                  <a:lnTo>
                    <a:pt x="239950" y="446020"/>
                  </a:lnTo>
                  <a:lnTo>
                    <a:pt x="379379" y="401072"/>
                  </a:lnTo>
                  <a:lnTo>
                    <a:pt x="385864" y="411443"/>
                  </a:lnTo>
                  <a:lnTo>
                    <a:pt x="309065" y="446020"/>
                  </a:lnTo>
                  <a:close/>
                </a:path>
                <a:path w="758825" h="798829">
                  <a:moveTo>
                    <a:pt x="238732" y="719162"/>
                  </a:moveTo>
                  <a:lnTo>
                    <a:pt x="157264" y="719162"/>
                  </a:lnTo>
                  <a:lnTo>
                    <a:pt x="185833" y="711024"/>
                  </a:lnTo>
                  <a:lnTo>
                    <a:pt x="187613" y="709208"/>
                  </a:lnTo>
                  <a:lnTo>
                    <a:pt x="194554" y="681132"/>
                  </a:lnTo>
                  <a:lnTo>
                    <a:pt x="194554" y="497882"/>
                  </a:lnTo>
                  <a:lnTo>
                    <a:pt x="239950" y="497882"/>
                  </a:lnTo>
                  <a:lnTo>
                    <a:pt x="239901" y="709208"/>
                  </a:lnTo>
                  <a:lnTo>
                    <a:pt x="238732" y="719162"/>
                  </a:lnTo>
                  <a:close/>
                </a:path>
                <a:path w="758825" h="798829">
                  <a:moveTo>
                    <a:pt x="733111" y="726078"/>
                  </a:moveTo>
                  <a:lnTo>
                    <a:pt x="690666" y="726078"/>
                  </a:lnTo>
                  <a:lnTo>
                    <a:pt x="716607" y="573947"/>
                  </a:lnTo>
                  <a:lnTo>
                    <a:pt x="729577" y="573947"/>
                  </a:lnTo>
                  <a:lnTo>
                    <a:pt x="728156" y="671663"/>
                  </a:lnTo>
                  <a:lnTo>
                    <a:pt x="728275" y="681132"/>
                  </a:lnTo>
                  <a:lnTo>
                    <a:pt x="731971" y="720176"/>
                  </a:lnTo>
                  <a:lnTo>
                    <a:pt x="733111" y="726078"/>
                  </a:lnTo>
                  <a:close/>
                </a:path>
                <a:path w="758825" h="798829">
                  <a:moveTo>
                    <a:pt x="749032" y="795228"/>
                  </a:moveTo>
                  <a:lnTo>
                    <a:pt x="645270" y="765840"/>
                  </a:lnTo>
                  <a:lnTo>
                    <a:pt x="593972" y="737510"/>
                  </a:lnTo>
                  <a:lnTo>
                    <a:pt x="552021" y="700504"/>
                  </a:lnTo>
                  <a:lnTo>
                    <a:pt x="507129" y="647317"/>
                  </a:lnTo>
                  <a:lnTo>
                    <a:pt x="476657" y="605065"/>
                  </a:lnTo>
                  <a:lnTo>
                    <a:pt x="531427" y="605065"/>
                  </a:lnTo>
                  <a:lnTo>
                    <a:pt x="538190" y="614060"/>
                  </a:lnTo>
                  <a:lnTo>
                    <a:pt x="558861" y="637831"/>
                  </a:lnTo>
                  <a:lnTo>
                    <a:pt x="603243" y="678241"/>
                  </a:lnTo>
                  <a:lnTo>
                    <a:pt x="651679" y="709142"/>
                  </a:lnTo>
                  <a:lnTo>
                    <a:pt x="690666" y="726078"/>
                  </a:lnTo>
                  <a:lnTo>
                    <a:pt x="733111" y="726078"/>
                  </a:lnTo>
                  <a:lnTo>
                    <a:pt x="736125" y="741677"/>
                  </a:lnTo>
                  <a:lnTo>
                    <a:pt x="741597" y="759181"/>
                  </a:lnTo>
                  <a:lnTo>
                    <a:pt x="747110" y="770147"/>
                  </a:lnTo>
                  <a:lnTo>
                    <a:pt x="752275" y="777941"/>
                  </a:lnTo>
                  <a:lnTo>
                    <a:pt x="758760" y="791772"/>
                  </a:lnTo>
                  <a:lnTo>
                    <a:pt x="757139" y="793500"/>
                  </a:lnTo>
                  <a:lnTo>
                    <a:pt x="749032" y="795228"/>
                  </a:lnTo>
                  <a:close/>
                </a:path>
                <a:path w="758825" h="798829">
                  <a:moveTo>
                    <a:pt x="162128" y="798686"/>
                  </a:moveTo>
                  <a:lnTo>
                    <a:pt x="145370" y="762003"/>
                  </a:lnTo>
                  <a:lnTo>
                    <a:pt x="74578" y="722620"/>
                  </a:lnTo>
                  <a:lnTo>
                    <a:pt x="74578" y="708792"/>
                  </a:lnTo>
                  <a:lnTo>
                    <a:pt x="104013" y="713093"/>
                  </a:lnTo>
                  <a:lnTo>
                    <a:pt x="130306" y="716392"/>
                  </a:lnTo>
                  <a:lnTo>
                    <a:pt x="157264" y="719162"/>
                  </a:lnTo>
                  <a:lnTo>
                    <a:pt x="238732" y="719162"/>
                  </a:lnTo>
                  <a:lnTo>
                    <a:pt x="237272" y="731604"/>
                  </a:lnTo>
                  <a:lnTo>
                    <a:pt x="215326" y="769567"/>
                  </a:lnTo>
                  <a:lnTo>
                    <a:pt x="196591" y="783404"/>
                  </a:lnTo>
                  <a:lnTo>
                    <a:pt x="162128" y="798686"/>
                  </a:lnTo>
                  <a:close/>
                </a:path>
              </a:pathLst>
            </a:custGeom>
            <a:solidFill>
              <a:srgbClr val="C0C0C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4550" y="4807515"/>
              <a:ext cx="758760" cy="79868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44550" y="4807515"/>
              <a:ext cx="758825" cy="798830"/>
            </a:xfrm>
            <a:custGeom>
              <a:rect l="l" t="t" r="r" b="b"/>
              <a:pathLst>
                <a:path w="758825" h="798829">
                  <a:moveTo>
                    <a:pt x="74578" y="708792"/>
                  </a:moveTo>
                  <a:lnTo>
                    <a:pt x="104013" y="713093"/>
                  </a:lnTo>
                  <a:lnTo>
                    <a:pt x="130306" y="716392"/>
                  </a:lnTo>
                  <a:lnTo>
                    <a:pt x="157264" y="719162"/>
                  </a:lnTo>
                  <a:lnTo>
                    <a:pt x="185833" y="711024"/>
                  </a:lnTo>
                  <a:lnTo>
                    <a:pt x="187613" y="709208"/>
                  </a:lnTo>
                  <a:lnTo>
                    <a:pt x="194554" y="681132"/>
                  </a:lnTo>
                  <a:lnTo>
                    <a:pt x="194554" y="497882"/>
                  </a:lnTo>
                  <a:lnTo>
                    <a:pt x="44978" y="577238"/>
                  </a:lnTo>
                  <a:lnTo>
                    <a:pt x="41868" y="580322"/>
                  </a:lnTo>
                  <a:lnTo>
                    <a:pt x="38910" y="584320"/>
                  </a:lnTo>
                  <a:lnTo>
                    <a:pt x="0" y="515170"/>
                  </a:lnTo>
                  <a:lnTo>
                    <a:pt x="9034" y="513601"/>
                  </a:lnTo>
                  <a:lnTo>
                    <a:pt x="13679" y="512793"/>
                  </a:lnTo>
                  <a:lnTo>
                    <a:pt x="50158" y="504149"/>
                  </a:lnTo>
                  <a:lnTo>
                    <a:pt x="109973" y="486640"/>
                  </a:lnTo>
                  <a:lnTo>
                    <a:pt x="194554" y="459850"/>
                  </a:lnTo>
                  <a:lnTo>
                    <a:pt x="194554" y="286974"/>
                  </a:lnTo>
                  <a:lnTo>
                    <a:pt x="107004" y="286974"/>
                  </a:lnTo>
                  <a:lnTo>
                    <a:pt x="74831" y="289155"/>
                  </a:lnTo>
                  <a:lnTo>
                    <a:pt x="53594" y="291986"/>
                  </a:lnTo>
                  <a:lnTo>
                    <a:pt x="29183" y="297346"/>
                  </a:lnTo>
                  <a:lnTo>
                    <a:pt x="0" y="266229"/>
                  </a:lnTo>
                  <a:lnTo>
                    <a:pt x="194554" y="266229"/>
                  </a:lnTo>
                  <a:lnTo>
                    <a:pt x="194554" y="107182"/>
                  </a:lnTo>
                  <a:lnTo>
                    <a:pt x="156453" y="112368"/>
                  </a:lnTo>
                  <a:lnTo>
                    <a:pt x="75389" y="122742"/>
                  </a:lnTo>
                  <a:lnTo>
                    <a:pt x="32425" y="127928"/>
                  </a:lnTo>
                  <a:lnTo>
                    <a:pt x="32425" y="114098"/>
                  </a:lnTo>
                  <a:lnTo>
                    <a:pt x="52800" y="110559"/>
                  </a:lnTo>
                  <a:lnTo>
                    <a:pt x="67891" y="107938"/>
                  </a:lnTo>
                  <a:lnTo>
                    <a:pt x="147333" y="89787"/>
                  </a:lnTo>
                  <a:lnTo>
                    <a:pt x="153753" y="88036"/>
                  </a:lnTo>
                  <a:lnTo>
                    <a:pt x="191311" y="77793"/>
                  </a:lnTo>
                  <a:lnTo>
                    <a:pt x="243991" y="59924"/>
                  </a:lnTo>
                  <a:lnTo>
                    <a:pt x="283268" y="42004"/>
                  </a:lnTo>
                  <a:lnTo>
                    <a:pt x="317771" y="17288"/>
                  </a:lnTo>
                  <a:lnTo>
                    <a:pt x="366410" y="79521"/>
                  </a:lnTo>
                  <a:lnTo>
                    <a:pt x="344851" y="82456"/>
                  </a:lnTo>
                  <a:lnTo>
                    <a:pt x="337834" y="83411"/>
                  </a:lnTo>
                  <a:lnTo>
                    <a:pt x="276442" y="93483"/>
                  </a:lnTo>
                  <a:lnTo>
                    <a:pt x="239950" y="100268"/>
                  </a:lnTo>
                  <a:lnTo>
                    <a:pt x="239950" y="266229"/>
                  </a:lnTo>
                  <a:lnTo>
                    <a:pt x="411805" y="266229"/>
                  </a:lnTo>
                  <a:lnTo>
                    <a:pt x="409064" y="185759"/>
                  </a:lnTo>
                  <a:lnTo>
                    <a:pt x="408765" y="176982"/>
                  </a:lnTo>
                  <a:lnTo>
                    <a:pt x="403902" y="43867"/>
                  </a:lnTo>
                  <a:lnTo>
                    <a:pt x="402543" y="11193"/>
                  </a:lnTo>
                  <a:lnTo>
                    <a:pt x="402078" y="0"/>
                  </a:lnTo>
                  <a:lnTo>
                    <a:pt x="486385" y="41491"/>
                  </a:lnTo>
                  <a:lnTo>
                    <a:pt x="453959" y="65692"/>
                  </a:lnTo>
                  <a:lnTo>
                    <a:pt x="454054" y="85574"/>
                  </a:lnTo>
                  <a:lnTo>
                    <a:pt x="454161" y="108047"/>
                  </a:lnTo>
                  <a:lnTo>
                    <a:pt x="455783" y="208315"/>
                  </a:lnTo>
                  <a:lnTo>
                    <a:pt x="456075" y="220249"/>
                  </a:lnTo>
                  <a:lnTo>
                    <a:pt x="457202" y="266229"/>
                  </a:lnTo>
                  <a:lnTo>
                    <a:pt x="625815" y="266229"/>
                  </a:lnTo>
                  <a:lnTo>
                    <a:pt x="671211" y="217823"/>
                  </a:lnTo>
                  <a:lnTo>
                    <a:pt x="736062" y="286974"/>
                  </a:lnTo>
                  <a:lnTo>
                    <a:pt x="460444" y="286974"/>
                  </a:lnTo>
                  <a:lnTo>
                    <a:pt x="466010" y="362929"/>
                  </a:lnTo>
                  <a:lnTo>
                    <a:pt x="469564" y="403665"/>
                  </a:lnTo>
                  <a:lnTo>
                    <a:pt x="477670" y="464172"/>
                  </a:lnTo>
                  <a:lnTo>
                    <a:pt x="487398" y="510847"/>
                  </a:lnTo>
                  <a:lnTo>
                    <a:pt x="489506" y="517839"/>
                  </a:lnTo>
                  <a:lnTo>
                    <a:pt x="492870" y="529000"/>
                  </a:lnTo>
                  <a:lnTo>
                    <a:pt x="512945" y="502244"/>
                  </a:lnTo>
                  <a:lnTo>
                    <a:pt x="546676" y="453312"/>
                  </a:lnTo>
                  <a:lnTo>
                    <a:pt x="577480" y="402315"/>
                  </a:lnTo>
                  <a:lnTo>
                    <a:pt x="604232" y="350884"/>
                  </a:lnTo>
                  <a:lnTo>
                    <a:pt x="605152" y="348874"/>
                  </a:lnTo>
                  <a:lnTo>
                    <a:pt x="616087" y="325006"/>
                  </a:lnTo>
                  <a:lnTo>
                    <a:pt x="671211" y="383785"/>
                  </a:lnTo>
                  <a:lnTo>
                    <a:pt x="635543" y="397614"/>
                  </a:lnTo>
                  <a:lnTo>
                    <a:pt x="627357" y="410116"/>
                  </a:lnTo>
                  <a:lnTo>
                    <a:pt x="613047" y="431973"/>
                  </a:lnTo>
                  <a:lnTo>
                    <a:pt x="549817" y="520140"/>
                  </a:lnTo>
                  <a:lnTo>
                    <a:pt x="544148" y="527628"/>
                  </a:lnTo>
                  <a:lnTo>
                    <a:pt x="509083" y="573947"/>
                  </a:lnTo>
                  <a:lnTo>
                    <a:pt x="538190" y="614060"/>
                  </a:lnTo>
                  <a:lnTo>
                    <a:pt x="580545" y="659224"/>
                  </a:lnTo>
                  <a:lnTo>
                    <a:pt x="626955" y="694880"/>
                  </a:lnTo>
                  <a:lnTo>
                    <a:pt x="667888" y="716627"/>
                  </a:lnTo>
                  <a:lnTo>
                    <a:pt x="690666" y="726078"/>
                  </a:lnTo>
                  <a:lnTo>
                    <a:pt x="716607" y="573947"/>
                  </a:lnTo>
                  <a:lnTo>
                    <a:pt x="729577" y="573947"/>
                  </a:lnTo>
                  <a:lnTo>
                    <a:pt x="728156" y="671663"/>
                  </a:lnTo>
                  <a:lnTo>
                    <a:pt x="728209" y="680429"/>
                  </a:lnTo>
                  <a:lnTo>
                    <a:pt x="731971" y="720176"/>
                  </a:lnTo>
                  <a:lnTo>
                    <a:pt x="741597" y="759181"/>
                  </a:lnTo>
                  <a:lnTo>
                    <a:pt x="752275" y="777941"/>
                  </a:lnTo>
                  <a:lnTo>
                    <a:pt x="758760" y="791772"/>
                  </a:lnTo>
                  <a:lnTo>
                    <a:pt x="757139" y="793500"/>
                  </a:lnTo>
                  <a:lnTo>
                    <a:pt x="749032" y="795228"/>
                  </a:lnTo>
                  <a:lnTo>
                    <a:pt x="748566" y="795190"/>
                  </a:lnTo>
                  <a:lnTo>
                    <a:pt x="645270" y="765840"/>
                  </a:lnTo>
                  <a:lnTo>
                    <a:pt x="630281" y="759280"/>
                  </a:lnTo>
                  <a:lnTo>
                    <a:pt x="614643" y="751233"/>
                  </a:lnTo>
                  <a:lnTo>
                    <a:pt x="573097" y="720603"/>
                  </a:lnTo>
                  <a:lnTo>
                    <a:pt x="530741" y="677221"/>
                  </a:lnTo>
                  <a:lnTo>
                    <a:pt x="507129" y="647317"/>
                  </a:lnTo>
                  <a:lnTo>
                    <a:pt x="476657" y="605065"/>
                  </a:lnTo>
                  <a:lnTo>
                    <a:pt x="404611" y="657090"/>
                  </a:lnTo>
                  <a:lnTo>
                    <a:pt x="349487" y="689073"/>
                  </a:lnTo>
                  <a:lnTo>
                    <a:pt x="289926" y="718286"/>
                  </a:lnTo>
                  <a:lnTo>
                    <a:pt x="256162" y="732994"/>
                  </a:lnTo>
                  <a:lnTo>
                    <a:pt x="252920" y="719162"/>
                  </a:lnTo>
                  <a:lnTo>
                    <a:pt x="292625" y="695002"/>
                  </a:lnTo>
                  <a:lnTo>
                    <a:pt x="345485" y="660494"/>
                  </a:lnTo>
                  <a:lnTo>
                    <a:pt x="396555" y="622462"/>
                  </a:lnTo>
                  <a:lnTo>
                    <a:pt x="439114" y="585293"/>
                  </a:lnTo>
                  <a:lnTo>
                    <a:pt x="457202" y="567033"/>
                  </a:lnTo>
                  <a:lnTo>
                    <a:pt x="437594" y="490372"/>
                  </a:lnTo>
                  <a:lnTo>
                    <a:pt x="427055" y="420358"/>
                  </a:lnTo>
                  <a:lnTo>
                    <a:pt x="420800" y="357789"/>
                  </a:lnTo>
                  <a:lnTo>
                    <a:pt x="415048" y="286974"/>
                  </a:lnTo>
                  <a:lnTo>
                    <a:pt x="239950" y="286974"/>
                  </a:lnTo>
                  <a:lnTo>
                    <a:pt x="239950" y="446020"/>
                  </a:lnTo>
                  <a:lnTo>
                    <a:pt x="379379" y="401072"/>
                  </a:lnTo>
                  <a:lnTo>
                    <a:pt x="385864" y="411443"/>
                  </a:lnTo>
                  <a:lnTo>
                    <a:pt x="239950" y="477137"/>
                  </a:lnTo>
                  <a:lnTo>
                    <a:pt x="239950" y="708792"/>
                  </a:lnTo>
                  <a:lnTo>
                    <a:pt x="225054" y="758330"/>
                  </a:lnTo>
                  <a:lnTo>
                    <a:pt x="162128" y="798686"/>
                  </a:lnTo>
                  <a:lnTo>
                    <a:pt x="145370" y="762003"/>
                  </a:lnTo>
                  <a:lnTo>
                    <a:pt x="74578" y="722620"/>
                  </a:lnTo>
                  <a:lnTo>
                    <a:pt x="74578" y="708792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369980" y="4849570"/>
              <a:ext cx="148888" cy="1648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93561" y="4836372"/>
              <a:ext cx="736600" cy="791845"/>
            </a:xfrm>
            <a:custGeom>
              <a:rect l="l" t="t" r="r" b="b"/>
              <a:pathLst>
                <a:path w="736600" h="791845">
                  <a:moveTo>
                    <a:pt x="405320" y="183248"/>
                  </a:moveTo>
                  <a:lnTo>
                    <a:pt x="385865" y="145215"/>
                  </a:lnTo>
                  <a:lnTo>
                    <a:pt x="379960" y="127103"/>
                  </a:lnTo>
                  <a:lnTo>
                    <a:pt x="372033" y="106479"/>
                  </a:lnTo>
                  <a:lnTo>
                    <a:pt x="358252" y="77956"/>
                  </a:lnTo>
                  <a:lnTo>
                    <a:pt x="354596" y="71520"/>
                  </a:lnTo>
                  <a:lnTo>
                    <a:pt x="330741" y="31117"/>
                  </a:lnTo>
                  <a:lnTo>
                    <a:pt x="340469" y="24202"/>
                  </a:lnTo>
                  <a:lnTo>
                    <a:pt x="381948" y="54655"/>
                  </a:lnTo>
                  <a:lnTo>
                    <a:pt x="416669" y="84709"/>
                  </a:lnTo>
                  <a:lnTo>
                    <a:pt x="436124" y="133114"/>
                  </a:lnTo>
                  <a:lnTo>
                    <a:pt x="429832" y="147669"/>
                  </a:lnTo>
                  <a:lnTo>
                    <a:pt x="419912" y="169418"/>
                  </a:lnTo>
                  <a:lnTo>
                    <a:pt x="405320" y="183248"/>
                  </a:lnTo>
                  <a:close/>
                </a:path>
                <a:path w="736600" h="791845">
                  <a:moveTo>
                    <a:pt x="278860" y="788314"/>
                  </a:moveTo>
                  <a:lnTo>
                    <a:pt x="280515" y="731897"/>
                  </a:lnTo>
                  <a:lnTo>
                    <a:pt x="281900" y="668382"/>
                  </a:lnTo>
                  <a:lnTo>
                    <a:pt x="282103" y="639641"/>
                  </a:lnTo>
                  <a:lnTo>
                    <a:pt x="282103" y="269686"/>
                  </a:lnTo>
                  <a:lnTo>
                    <a:pt x="281900" y="244403"/>
                  </a:lnTo>
                  <a:lnTo>
                    <a:pt x="280541" y="196580"/>
                  </a:lnTo>
                  <a:lnTo>
                    <a:pt x="278860" y="155587"/>
                  </a:lnTo>
                  <a:lnTo>
                    <a:pt x="353439" y="197078"/>
                  </a:lnTo>
                  <a:lnTo>
                    <a:pt x="327499" y="224738"/>
                  </a:lnTo>
                  <a:lnTo>
                    <a:pt x="327593" y="639641"/>
                  </a:lnTo>
                  <a:lnTo>
                    <a:pt x="327701" y="659522"/>
                  </a:lnTo>
                  <a:lnTo>
                    <a:pt x="329323" y="728672"/>
                  </a:lnTo>
                  <a:lnTo>
                    <a:pt x="330741" y="760654"/>
                  </a:lnTo>
                  <a:lnTo>
                    <a:pt x="278860" y="788314"/>
                  </a:lnTo>
                  <a:close/>
                </a:path>
                <a:path w="736600" h="791845">
                  <a:moveTo>
                    <a:pt x="522053" y="145215"/>
                  </a:moveTo>
                  <a:lnTo>
                    <a:pt x="492870" y="114098"/>
                  </a:lnTo>
                  <a:lnTo>
                    <a:pt x="654998" y="114098"/>
                  </a:lnTo>
                  <a:lnTo>
                    <a:pt x="684181" y="79521"/>
                  </a:lnTo>
                  <a:lnTo>
                    <a:pt x="736062" y="124471"/>
                  </a:lnTo>
                  <a:lnTo>
                    <a:pt x="723556" y="134842"/>
                  </a:lnTo>
                  <a:lnTo>
                    <a:pt x="599875" y="134842"/>
                  </a:lnTo>
                  <a:lnTo>
                    <a:pt x="567620" y="137035"/>
                  </a:lnTo>
                  <a:lnTo>
                    <a:pt x="546440" y="139857"/>
                  </a:lnTo>
                  <a:lnTo>
                    <a:pt x="522053" y="145215"/>
                  </a:lnTo>
                  <a:close/>
                </a:path>
                <a:path w="736600" h="791845">
                  <a:moveTo>
                    <a:pt x="705742" y="712247"/>
                  </a:moveTo>
                  <a:lnTo>
                    <a:pt x="632300" y="712247"/>
                  </a:lnTo>
                  <a:lnTo>
                    <a:pt x="644926" y="707222"/>
                  </a:lnTo>
                  <a:lnTo>
                    <a:pt x="661483" y="667301"/>
                  </a:lnTo>
                  <a:lnTo>
                    <a:pt x="661483" y="134842"/>
                  </a:lnTo>
                  <a:lnTo>
                    <a:pt x="723556" y="134842"/>
                  </a:lnTo>
                  <a:lnTo>
                    <a:pt x="706879" y="148673"/>
                  </a:lnTo>
                  <a:lnTo>
                    <a:pt x="706879" y="694960"/>
                  </a:lnTo>
                  <a:lnTo>
                    <a:pt x="705742" y="712247"/>
                  </a:lnTo>
                  <a:close/>
                </a:path>
                <a:path w="736600" h="791845">
                  <a:moveTo>
                    <a:pt x="632300" y="791771"/>
                  </a:moveTo>
                  <a:lnTo>
                    <a:pt x="611198" y="755088"/>
                  </a:lnTo>
                  <a:lnTo>
                    <a:pt x="522053" y="715705"/>
                  </a:lnTo>
                  <a:lnTo>
                    <a:pt x="522053" y="701875"/>
                  </a:lnTo>
                  <a:lnTo>
                    <a:pt x="600919" y="710325"/>
                  </a:lnTo>
                  <a:lnTo>
                    <a:pt x="614465" y="711599"/>
                  </a:lnTo>
                  <a:lnTo>
                    <a:pt x="632300" y="712247"/>
                  </a:lnTo>
                  <a:lnTo>
                    <a:pt x="705742" y="712247"/>
                  </a:lnTo>
                  <a:lnTo>
                    <a:pt x="705308" y="718844"/>
                  </a:lnTo>
                  <a:lnTo>
                    <a:pt x="684878" y="759626"/>
                  </a:lnTo>
                  <a:lnTo>
                    <a:pt x="664836" y="775841"/>
                  </a:lnTo>
                  <a:lnTo>
                    <a:pt x="632300" y="791771"/>
                  </a:lnTo>
                  <a:close/>
                </a:path>
                <a:path w="736600" h="791845">
                  <a:moveTo>
                    <a:pt x="6485" y="446020"/>
                  </a:moveTo>
                  <a:lnTo>
                    <a:pt x="0" y="435647"/>
                  </a:lnTo>
                  <a:lnTo>
                    <a:pt x="22596" y="397614"/>
                  </a:lnTo>
                  <a:lnTo>
                    <a:pt x="67182" y="311176"/>
                  </a:lnTo>
                  <a:lnTo>
                    <a:pt x="89170" y="262771"/>
                  </a:lnTo>
                  <a:lnTo>
                    <a:pt x="122229" y="178818"/>
                  </a:lnTo>
                  <a:lnTo>
                    <a:pt x="144522" y="113126"/>
                  </a:lnTo>
                  <a:lnTo>
                    <a:pt x="165619" y="44219"/>
                  </a:lnTo>
                  <a:lnTo>
                    <a:pt x="178341" y="0"/>
                  </a:lnTo>
                  <a:lnTo>
                    <a:pt x="249677" y="51863"/>
                  </a:lnTo>
                  <a:lnTo>
                    <a:pt x="217252" y="69150"/>
                  </a:lnTo>
                  <a:lnTo>
                    <a:pt x="193420" y="120316"/>
                  </a:lnTo>
                  <a:lnTo>
                    <a:pt x="161925" y="189082"/>
                  </a:lnTo>
                  <a:lnTo>
                    <a:pt x="149158" y="217823"/>
                  </a:lnTo>
                  <a:lnTo>
                    <a:pt x="201039" y="248941"/>
                  </a:lnTo>
                  <a:lnTo>
                    <a:pt x="179422" y="266228"/>
                  </a:lnTo>
                  <a:lnTo>
                    <a:pt x="129703" y="266228"/>
                  </a:lnTo>
                  <a:lnTo>
                    <a:pt x="110247" y="298966"/>
                  </a:lnTo>
                  <a:lnTo>
                    <a:pt x="83496" y="341754"/>
                  </a:lnTo>
                  <a:lnTo>
                    <a:pt x="52691" y="386701"/>
                  </a:lnTo>
                  <a:lnTo>
                    <a:pt x="21887" y="427327"/>
                  </a:lnTo>
                  <a:lnTo>
                    <a:pt x="6485" y="446020"/>
                  </a:lnTo>
                  <a:close/>
                </a:path>
                <a:path w="736600" h="791845">
                  <a:moveTo>
                    <a:pt x="126460" y="791771"/>
                  </a:moveTo>
                  <a:lnTo>
                    <a:pt x="127956" y="742019"/>
                  </a:lnTo>
                  <a:lnTo>
                    <a:pt x="129500" y="667948"/>
                  </a:lnTo>
                  <a:lnTo>
                    <a:pt x="129703" y="636183"/>
                  </a:lnTo>
                  <a:lnTo>
                    <a:pt x="129703" y="266228"/>
                  </a:lnTo>
                  <a:lnTo>
                    <a:pt x="179422" y="266228"/>
                  </a:lnTo>
                  <a:lnTo>
                    <a:pt x="175098" y="269686"/>
                  </a:lnTo>
                  <a:lnTo>
                    <a:pt x="175157" y="636183"/>
                  </a:lnTo>
                  <a:lnTo>
                    <a:pt x="175510" y="677498"/>
                  </a:lnTo>
                  <a:lnTo>
                    <a:pt x="176922" y="736235"/>
                  </a:lnTo>
                  <a:lnTo>
                    <a:pt x="178341" y="764111"/>
                  </a:lnTo>
                  <a:lnTo>
                    <a:pt x="126460" y="791771"/>
                  </a:lnTo>
                  <a:close/>
                </a:path>
              </a:pathLst>
            </a:custGeom>
            <a:solidFill>
              <a:srgbClr val="C0C0C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668161" y="4810973"/>
              <a:ext cx="736062" cy="79177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992552" y="4828825"/>
              <a:ext cx="118083" cy="1717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68161" y="4810973"/>
              <a:ext cx="736600" cy="791845"/>
            </a:xfrm>
            <a:custGeom>
              <a:rect l="l" t="t" r="r" b="b"/>
              <a:pathLst>
                <a:path w="736600" h="791845">
                  <a:moveTo>
                    <a:pt x="654998" y="114098"/>
                  </a:moveTo>
                  <a:lnTo>
                    <a:pt x="684181" y="79521"/>
                  </a:lnTo>
                  <a:lnTo>
                    <a:pt x="736062" y="124471"/>
                  </a:lnTo>
                  <a:lnTo>
                    <a:pt x="706879" y="148673"/>
                  </a:lnTo>
                  <a:lnTo>
                    <a:pt x="706879" y="694960"/>
                  </a:lnTo>
                  <a:lnTo>
                    <a:pt x="705308" y="718844"/>
                  </a:lnTo>
                  <a:lnTo>
                    <a:pt x="705245" y="719432"/>
                  </a:lnTo>
                  <a:lnTo>
                    <a:pt x="684878" y="759626"/>
                  </a:lnTo>
                  <a:lnTo>
                    <a:pt x="632300" y="791771"/>
                  </a:lnTo>
                  <a:lnTo>
                    <a:pt x="611198" y="755088"/>
                  </a:lnTo>
                  <a:lnTo>
                    <a:pt x="522053" y="715705"/>
                  </a:lnTo>
                  <a:lnTo>
                    <a:pt x="522053" y="701875"/>
                  </a:lnTo>
                  <a:lnTo>
                    <a:pt x="600919" y="710325"/>
                  </a:lnTo>
                  <a:lnTo>
                    <a:pt x="614465" y="711599"/>
                  </a:lnTo>
                  <a:lnTo>
                    <a:pt x="622034" y="711875"/>
                  </a:lnTo>
                  <a:lnTo>
                    <a:pt x="632300" y="712247"/>
                  </a:lnTo>
                  <a:lnTo>
                    <a:pt x="644926" y="707222"/>
                  </a:lnTo>
                  <a:lnTo>
                    <a:pt x="661483" y="667301"/>
                  </a:lnTo>
                  <a:lnTo>
                    <a:pt x="661483" y="134842"/>
                  </a:lnTo>
                  <a:lnTo>
                    <a:pt x="599875" y="134842"/>
                  </a:lnTo>
                  <a:lnTo>
                    <a:pt x="567620" y="137035"/>
                  </a:lnTo>
                  <a:lnTo>
                    <a:pt x="546440" y="139857"/>
                  </a:lnTo>
                  <a:lnTo>
                    <a:pt x="522053" y="145215"/>
                  </a:lnTo>
                  <a:lnTo>
                    <a:pt x="492870" y="114098"/>
                  </a:lnTo>
                  <a:lnTo>
                    <a:pt x="654998" y="114098"/>
                  </a:lnTo>
                  <a:close/>
                </a:path>
                <a:path w="736600" h="791845">
                  <a:moveTo>
                    <a:pt x="327499" y="622353"/>
                  </a:moveTo>
                  <a:lnTo>
                    <a:pt x="327699" y="659205"/>
                  </a:lnTo>
                  <a:lnTo>
                    <a:pt x="327701" y="659522"/>
                  </a:lnTo>
                  <a:lnTo>
                    <a:pt x="329323" y="728672"/>
                  </a:lnTo>
                  <a:lnTo>
                    <a:pt x="329648" y="736000"/>
                  </a:lnTo>
                  <a:lnTo>
                    <a:pt x="330741" y="760654"/>
                  </a:lnTo>
                  <a:lnTo>
                    <a:pt x="278860" y="788314"/>
                  </a:lnTo>
                  <a:lnTo>
                    <a:pt x="280515" y="731897"/>
                  </a:lnTo>
                  <a:lnTo>
                    <a:pt x="281900" y="668382"/>
                  </a:lnTo>
                  <a:lnTo>
                    <a:pt x="281989" y="655840"/>
                  </a:lnTo>
                  <a:lnTo>
                    <a:pt x="282103" y="639641"/>
                  </a:lnTo>
                  <a:lnTo>
                    <a:pt x="282103" y="269686"/>
                  </a:lnTo>
                  <a:lnTo>
                    <a:pt x="281925" y="247502"/>
                  </a:lnTo>
                  <a:lnTo>
                    <a:pt x="281900" y="244403"/>
                  </a:lnTo>
                  <a:lnTo>
                    <a:pt x="280541" y="196580"/>
                  </a:lnTo>
                  <a:lnTo>
                    <a:pt x="278860" y="155587"/>
                  </a:lnTo>
                  <a:lnTo>
                    <a:pt x="353439" y="197078"/>
                  </a:lnTo>
                  <a:lnTo>
                    <a:pt x="327499" y="224738"/>
                  </a:lnTo>
                  <a:lnTo>
                    <a:pt x="327499" y="622353"/>
                  </a:lnTo>
                  <a:close/>
                </a:path>
                <a:path w="736600" h="791845">
                  <a:moveTo>
                    <a:pt x="217252" y="69150"/>
                  </a:moveTo>
                  <a:lnTo>
                    <a:pt x="193420" y="120316"/>
                  </a:lnTo>
                  <a:lnTo>
                    <a:pt x="161925" y="189082"/>
                  </a:lnTo>
                  <a:lnTo>
                    <a:pt x="155540" y="203456"/>
                  </a:lnTo>
                  <a:lnTo>
                    <a:pt x="149158" y="217823"/>
                  </a:lnTo>
                  <a:lnTo>
                    <a:pt x="201039" y="248941"/>
                  </a:lnTo>
                  <a:lnTo>
                    <a:pt x="175098" y="269686"/>
                  </a:lnTo>
                  <a:lnTo>
                    <a:pt x="175098" y="629268"/>
                  </a:lnTo>
                  <a:lnTo>
                    <a:pt x="175510" y="677498"/>
                  </a:lnTo>
                  <a:lnTo>
                    <a:pt x="176922" y="736235"/>
                  </a:lnTo>
                  <a:lnTo>
                    <a:pt x="177382" y="745264"/>
                  </a:lnTo>
                  <a:lnTo>
                    <a:pt x="178341" y="764111"/>
                  </a:lnTo>
                  <a:lnTo>
                    <a:pt x="126460" y="791771"/>
                  </a:lnTo>
                  <a:lnTo>
                    <a:pt x="127956" y="742019"/>
                  </a:lnTo>
                  <a:lnTo>
                    <a:pt x="129500" y="667948"/>
                  </a:lnTo>
                  <a:lnTo>
                    <a:pt x="129586" y="654465"/>
                  </a:lnTo>
                  <a:lnTo>
                    <a:pt x="129703" y="636183"/>
                  </a:lnTo>
                  <a:lnTo>
                    <a:pt x="129703" y="266228"/>
                  </a:lnTo>
                  <a:lnTo>
                    <a:pt x="110247" y="298966"/>
                  </a:lnTo>
                  <a:lnTo>
                    <a:pt x="83496" y="341754"/>
                  </a:lnTo>
                  <a:lnTo>
                    <a:pt x="52691" y="386701"/>
                  </a:lnTo>
                  <a:lnTo>
                    <a:pt x="21887" y="427327"/>
                  </a:lnTo>
                  <a:lnTo>
                    <a:pt x="21073" y="428315"/>
                  </a:lnTo>
                  <a:lnTo>
                    <a:pt x="6485" y="446020"/>
                  </a:lnTo>
                  <a:lnTo>
                    <a:pt x="0" y="435647"/>
                  </a:lnTo>
                  <a:lnTo>
                    <a:pt x="12008" y="415434"/>
                  </a:lnTo>
                  <a:lnTo>
                    <a:pt x="22596" y="397614"/>
                  </a:lnTo>
                  <a:lnTo>
                    <a:pt x="67182" y="311176"/>
                  </a:lnTo>
                  <a:lnTo>
                    <a:pt x="73518" y="297229"/>
                  </a:lnTo>
                  <a:lnTo>
                    <a:pt x="89170" y="262771"/>
                  </a:lnTo>
                  <a:lnTo>
                    <a:pt x="96739" y="244805"/>
                  </a:lnTo>
                  <a:lnTo>
                    <a:pt x="100140" y="236732"/>
                  </a:lnTo>
                  <a:lnTo>
                    <a:pt x="122229" y="178818"/>
                  </a:lnTo>
                  <a:lnTo>
                    <a:pt x="144522" y="113126"/>
                  </a:lnTo>
                  <a:lnTo>
                    <a:pt x="165619" y="44219"/>
                  </a:lnTo>
                  <a:lnTo>
                    <a:pt x="178341" y="0"/>
                  </a:lnTo>
                  <a:lnTo>
                    <a:pt x="249677" y="51863"/>
                  </a:lnTo>
                  <a:lnTo>
                    <a:pt x="217252" y="69150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2491908" y="4797707"/>
            <a:ext cx="793750" cy="834390"/>
            <a:chOff x="2491908" y="4797707"/>
            <a:chExt cx="793750" cy="834390"/>
          </a:xfrm>
        </p:grpSpPr>
        <p:pic>
          <p:nvPicPr>
            <p:cNvPr id="17" name="object 1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498258" y="4804057"/>
              <a:ext cx="787403" cy="8275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98258" y="4887036"/>
              <a:ext cx="762000" cy="719455"/>
            </a:xfrm>
            <a:custGeom>
              <a:rect l="l" t="t" r="r" b="b"/>
              <a:pathLst>
                <a:path w="762000" h="719454">
                  <a:moveTo>
                    <a:pt x="207524" y="193622"/>
                  </a:moveTo>
                  <a:lnTo>
                    <a:pt x="282757" y="308885"/>
                  </a:lnTo>
                  <a:lnTo>
                    <a:pt x="301760" y="339216"/>
                  </a:lnTo>
                  <a:lnTo>
                    <a:pt x="319595" y="372495"/>
                  </a:lnTo>
                  <a:lnTo>
                    <a:pt x="321759" y="377738"/>
                  </a:lnTo>
                  <a:lnTo>
                    <a:pt x="324256" y="383785"/>
                  </a:lnTo>
                  <a:lnTo>
                    <a:pt x="335166" y="427933"/>
                  </a:lnTo>
                  <a:lnTo>
                    <a:pt x="337226" y="446021"/>
                  </a:lnTo>
                  <a:lnTo>
                    <a:pt x="337005" y="448210"/>
                  </a:lnTo>
                  <a:lnTo>
                    <a:pt x="332362" y="482325"/>
                  </a:lnTo>
                  <a:lnTo>
                    <a:pt x="329846" y="486448"/>
                  </a:lnTo>
                  <a:lnTo>
                    <a:pt x="309665" y="511714"/>
                  </a:lnTo>
                  <a:lnTo>
                    <a:pt x="278860" y="435649"/>
                  </a:lnTo>
                  <a:lnTo>
                    <a:pt x="275542" y="420601"/>
                  </a:lnTo>
                  <a:lnTo>
                    <a:pt x="274047" y="413823"/>
                  </a:lnTo>
                  <a:lnTo>
                    <a:pt x="259861" y="363689"/>
                  </a:lnTo>
                  <a:lnTo>
                    <a:pt x="239594" y="304912"/>
                  </a:lnTo>
                  <a:lnTo>
                    <a:pt x="220146" y="255138"/>
                  </a:lnTo>
                  <a:lnTo>
                    <a:pt x="197796" y="200537"/>
                  </a:lnTo>
                  <a:lnTo>
                    <a:pt x="207524" y="193622"/>
                  </a:lnTo>
                  <a:close/>
                </a:path>
                <a:path w="762000" h="719454">
                  <a:moveTo>
                    <a:pt x="369652" y="165961"/>
                  </a:moveTo>
                  <a:lnTo>
                    <a:pt x="404404" y="217586"/>
                  </a:lnTo>
                  <a:lnTo>
                    <a:pt x="452033" y="293350"/>
                  </a:lnTo>
                  <a:lnTo>
                    <a:pt x="461677" y="310824"/>
                  </a:lnTo>
                  <a:lnTo>
                    <a:pt x="468551" y="323279"/>
                  </a:lnTo>
                  <a:lnTo>
                    <a:pt x="486854" y="369724"/>
                  </a:lnTo>
                  <a:lnTo>
                    <a:pt x="490336" y="383516"/>
                  </a:lnTo>
                  <a:lnTo>
                    <a:pt x="491248" y="394940"/>
                  </a:lnTo>
                  <a:lnTo>
                    <a:pt x="491248" y="413174"/>
                  </a:lnTo>
                  <a:lnTo>
                    <a:pt x="478388" y="446832"/>
                  </a:lnTo>
                  <a:lnTo>
                    <a:pt x="473414" y="459851"/>
                  </a:lnTo>
                  <a:lnTo>
                    <a:pt x="462376" y="466914"/>
                  </a:lnTo>
                  <a:lnTo>
                    <a:pt x="457202" y="470223"/>
                  </a:lnTo>
                  <a:lnTo>
                    <a:pt x="431261" y="401073"/>
                  </a:lnTo>
                  <a:lnTo>
                    <a:pt x="428309" y="384500"/>
                  </a:lnTo>
                  <a:lnTo>
                    <a:pt x="427258" y="378598"/>
                  </a:lnTo>
                  <a:lnTo>
                    <a:pt x="414693" y="328466"/>
                  </a:lnTo>
                  <a:lnTo>
                    <a:pt x="396048" y="271417"/>
                  </a:lnTo>
                  <a:lnTo>
                    <a:pt x="377036" y="222231"/>
                  </a:lnTo>
                  <a:lnTo>
                    <a:pt x="356682" y="172877"/>
                  </a:lnTo>
                  <a:lnTo>
                    <a:pt x="369652" y="165961"/>
                  </a:lnTo>
                  <a:close/>
                </a:path>
                <a:path w="762000" h="719454">
                  <a:moveTo>
                    <a:pt x="496112" y="629270"/>
                  </a:moveTo>
                  <a:lnTo>
                    <a:pt x="516560" y="573213"/>
                  </a:lnTo>
                  <a:lnTo>
                    <a:pt x="527525" y="543155"/>
                  </a:lnTo>
                  <a:lnTo>
                    <a:pt x="574541" y="403991"/>
                  </a:lnTo>
                  <a:lnTo>
                    <a:pt x="585843" y="365569"/>
                  </a:lnTo>
                  <a:lnTo>
                    <a:pt x="590146" y="350939"/>
                  </a:lnTo>
                  <a:lnTo>
                    <a:pt x="598078" y="320507"/>
                  </a:lnTo>
                  <a:lnTo>
                    <a:pt x="602508" y="303506"/>
                  </a:lnTo>
                  <a:lnTo>
                    <a:pt x="623585" y="209289"/>
                  </a:lnTo>
                  <a:lnTo>
                    <a:pt x="627013" y="190883"/>
                  </a:lnTo>
                  <a:lnTo>
                    <a:pt x="632300" y="162504"/>
                  </a:lnTo>
                  <a:lnTo>
                    <a:pt x="706878" y="210910"/>
                  </a:lnTo>
                  <a:lnTo>
                    <a:pt x="635543" y="349211"/>
                  </a:lnTo>
                  <a:lnTo>
                    <a:pt x="626079" y="372374"/>
                  </a:lnTo>
                  <a:lnTo>
                    <a:pt x="608791" y="414687"/>
                  </a:lnTo>
                  <a:lnTo>
                    <a:pt x="550425" y="554717"/>
                  </a:lnTo>
                  <a:lnTo>
                    <a:pt x="532797" y="596287"/>
                  </a:lnTo>
                  <a:lnTo>
                    <a:pt x="518810" y="629270"/>
                  </a:lnTo>
                  <a:lnTo>
                    <a:pt x="632300" y="629270"/>
                  </a:lnTo>
                  <a:lnTo>
                    <a:pt x="687424" y="570492"/>
                  </a:lnTo>
                  <a:lnTo>
                    <a:pt x="762003" y="650015"/>
                  </a:lnTo>
                  <a:lnTo>
                    <a:pt x="226979" y="650015"/>
                  </a:lnTo>
                  <a:lnTo>
                    <a:pt x="194759" y="652202"/>
                  </a:lnTo>
                  <a:lnTo>
                    <a:pt x="173463" y="655041"/>
                  </a:lnTo>
                  <a:lnTo>
                    <a:pt x="149157" y="660387"/>
                  </a:lnTo>
                  <a:lnTo>
                    <a:pt x="119975" y="629270"/>
                  </a:lnTo>
                  <a:lnTo>
                    <a:pt x="496112" y="629270"/>
                  </a:lnTo>
                  <a:close/>
                </a:path>
                <a:path w="762000" h="719454">
                  <a:moveTo>
                    <a:pt x="142672" y="55321"/>
                  </a:moveTo>
                  <a:lnTo>
                    <a:pt x="625815" y="55321"/>
                  </a:lnTo>
                  <a:lnTo>
                    <a:pt x="677697" y="0"/>
                  </a:lnTo>
                  <a:lnTo>
                    <a:pt x="749032" y="76067"/>
                  </a:lnTo>
                  <a:lnTo>
                    <a:pt x="142672" y="76067"/>
                  </a:lnTo>
                  <a:lnTo>
                    <a:pt x="142617" y="108580"/>
                  </a:lnTo>
                  <a:lnTo>
                    <a:pt x="142570" y="136032"/>
                  </a:lnTo>
                  <a:lnTo>
                    <a:pt x="141760" y="252723"/>
                  </a:lnTo>
                  <a:lnTo>
                    <a:pt x="141401" y="281453"/>
                  </a:lnTo>
                  <a:lnTo>
                    <a:pt x="141051" y="309449"/>
                  </a:lnTo>
                  <a:lnTo>
                    <a:pt x="135959" y="392024"/>
                  </a:lnTo>
                  <a:lnTo>
                    <a:pt x="128258" y="445184"/>
                  </a:lnTo>
                  <a:lnTo>
                    <a:pt x="117505" y="495006"/>
                  </a:lnTo>
                  <a:lnTo>
                    <a:pt x="110247" y="522086"/>
                  </a:lnTo>
                  <a:lnTo>
                    <a:pt x="102507" y="546424"/>
                  </a:lnTo>
                  <a:lnTo>
                    <a:pt x="102292" y="547099"/>
                  </a:lnTo>
                  <a:lnTo>
                    <a:pt x="82431" y="596801"/>
                  </a:lnTo>
                  <a:lnTo>
                    <a:pt x="57302" y="646070"/>
                  </a:lnTo>
                  <a:lnTo>
                    <a:pt x="29527" y="690691"/>
                  </a:lnTo>
                  <a:lnTo>
                    <a:pt x="9727" y="719165"/>
                  </a:lnTo>
                  <a:lnTo>
                    <a:pt x="0" y="712250"/>
                  </a:lnTo>
                  <a:lnTo>
                    <a:pt x="41798" y="619870"/>
                  </a:lnTo>
                  <a:lnTo>
                    <a:pt x="62064" y="559363"/>
                  </a:lnTo>
                  <a:lnTo>
                    <a:pt x="76251" y="499721"/>
                  </a:lnTo>
                  <a:lnTo>
                    <a:pt x="76991" y="495185"/>
                  </a:lnTo>
                  <a:lnTo>
                    <a:pt x="81064" y="470223"/>
                  </a:lnTo>
                  <a:lnTo>
                    <a:pt x="85293" y="436940"/>
                  </a:lnTo>
                  <a:lnTo>
                    <a:pt x="90943" y="383515"/>
                  </a:lnTo>
                  <a:lnTo>
                    <a:pt x="94996" y="327330"/>
                  </a:lnTo>
                  <a:lnTo>
                    <a:pt x="97013" y="272722"/>
                  </a:lnTo>
                  <a:lnTo>
                    <a:pt x="97277" y="245485"/>
                  </a:lnTo>
                  <a:lnTo>
                    <a:pt x="97074" y="191245"/>
                  </a:lnTo>
                  <a:lnTo>
                    <a:pt x="95453" y="78876"/>
                  </a:lnTo>
                  <a:lnTo>
                    <a:pt x="94034" y="20746"/>
                  </a:lnTo>
                  <a:lnTo>
                    <a:pt x="142672" y="55321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2861561" y="4797707"/>
              <a:ext cx="109977" cy="14754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3334975" y="4797707"/>
            <a:ext cx="774700" cy="823594"/>
            <a:chOff x="3334975" y="4797707"/>
            <a:chExt cx="774700" cy="823594"/>
          </a:xfrm>
        </p:grpSpPr>
        <p:pic>
          <p:nvPicPr>
            <p:cNvPr id="21" name="object 2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3341325" y="4804057"/>
              <a:ext cx="767948" cy="8171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3753267" y="4797707"/>
              <a:ext cx="103491" cy="14062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78033" y="4911240"/>
              <a:ext cx="506095" cy="685165"/>
            </a:xfrm>
            <a:custGeom>
              <a:rect l="l" t="t" r="r" b="b"/>
              <a:pathLst>
                <a:path w="506095" h="685164">
                  <a:moveTo>
                    <a:pt x="483142" y="345752"/>
                  </a:moveTo>
                  <a:lnTo>
                    <a:pt x="453959" y="356125"/>
                  </a:lnTo>
                  <a:lnTo>
                    <a:pt x="432074" y="382882"/>
                  </a:lnTo>
                  <a:lnTo>
                    <a:pt x="423559" y="393293"/>
                  </a:lnTo>
                  <a:lnTo>
                    <a:pt x="365193" y="462443"/>
                  </a:lnTo>
                  <a:lnTo>
                    <a:pt x="353730" y="475553"/>
                  </a:lnTo>
                  <a:lnTo>
                    <a:pt x="337227" y="494426"/>
                  </a:lnTo>
                  <a:lnTo>
                    <a:pt x="382286" y="523785"/>
                  </a:lnTo>
                  <a:lnTo>
                    <a:pt x="431159" y="558282"/>
                  </a:lnTo>
                  <a:lnTo>
                    <a:pt x="440159" y="565674"/>
                  </a:lnTo>
                  <a:lnTo>
                    <a:pt x="452337" y="575677"/>
                  </a:lnTo>
                  <a:lnTo>
                    <a:pt x="485159" y="619740"/>
                  </a:lnTo>
                  <a:lnTo>
                    <a:pt x="485308" y="620273"/>
                  </a:lnTo>
                  <a:lnTo>
                    <a:pt x="488006" y="636183"/>
                  </a:lnTo>
                  <a:lnTo>
                    <a:pt x="479713" y="655636"/>
                  </a:lnTo>
                  <a:lnTo>
                    <a:pt x="471793" y="674216"/>
                  </a:lnTo>
                  <a:lnTo>
                    <a:pt x="437746" y="636183"/>
                  </a:lnTo>
                  <a:lnTo>
                    <a:pt x="431447" y="623469"/>
                  </a:lnTo>
                  <a:lnTo>
                    <a:pt x="431108" y="622785"/>
                  </a:lnTo>
                  <a:lnTo>
                    <a:pt x="412058" y="593396"/>
                  </a:lnTo>
                  <a:lnTo>
                    <a:pt x="385307" y="560551"/>
                  </a:lnTo>
                  <a:lnTo>
                    <a:pt x="373800" y="548425"/>
                  </a:lnTo>
                  <a:lnTo>
                    <a:pt x="330741" y="504798"/>
                  </a:lnTo>
                  <a:lnTo>
                    <a:pt x="272793" y="554310"/>
                  </a:lnTo>
                  <a:lnTo>
                    <a:pt x="233274" y="583267"/>
                  </a:lnTo>
                  <a:lnTo>
                    <a:pt x="193046" y="608982"/>
                  </a:lnTo>
                  <a:lnTo>
                    <a:pt x="152109" y="631456"/>
                  </a:lnTo>
                  <a:lnTo>
                    <a:pt x="110461" y="650688"/>
                  </a:lnTo>
                  <a:lnTo>
                    <a:pt x="68106" y="666679"/>
                  </a:lnTo>
                  <a:lnTo>
                    <a:pt x="27525" y="678694"/>
                  </a:lnTo>
                  <a:lnTo>
                    <a:pt x="3242" y="684589"/>
                  </a:lnTo>
                  <a:lnTo>
                    <a:pt x="0" y="670759"/>
                  </a:lnTo>
                  <a:lnTo>
                    <a:pt x="65433" y="645637"/>
                  </a:lnTo>
                  <a:lnTo>
                    <a:pt x="108802" y="624028"/>
                  </a:lnTo>
                  <a:lnTo>
                    <a:pt x="146345" y="601852"/>
                  </a:lnTo>
                  <a:lnTo>
                    <a:pt x="173477" y="584320"/>
                  </a:lnTo>
                  <a:lnTo>
                    <a:pt x="235642" y="536104"/>
                  </a:lnTo>
                  <a:lnTo>
                    <a:pt x="274553" y="499367"/>
                  </a:lnTo>
                  <a:lnTo>
                    <a:pt x="309185" y="461425"/>
                  </a:lnTo>
                  <a:lnTo>
                    <a:pt x="329120" y="437376"/>
                  </a:lnTo>
                  <a:lnTo>
                    <a:pt x="360624" y="395498"/>
                  </a:lnTo>
                  <a:lnTo>
                    <a:pt x="399164" y="338648"/>
                  </a:lnTo>
                  <a:lnTo>
                    <a:pt x="424775" y="290431"/>
                  </a:lnTo>
                  <a:lnTo>
                    <a:pt x="483142" y="345752"/>
                  </a:lnTo>
                  <a:close/>
                </a:path>
                <a:path w="506095" h="685164">
                  <a:moveTo>
                    <a:pt x="411805" y="41490"/>
                  </a:moveTo>
                  <a:lnTo>
                    <a:pt x="450716" y="0"/>
                  </a:lnTo>
                  <a:lnTo>
                    <a:pt x="505840" y="62235"/>
                  </a:lnTo>
                  <a:lnTo>
                    <a:pt x="217251" y="62235"/>
                  </a:lnTo>
                  <a:lnTo>
                    <a:pt x="262647" y="96811"/>
                  </a:lnTo>
                  <a:lnTo>
                    <a:pt x="236707" y="110640"/>
                  </a:lnTo>
                  <a:lnTo>
                    <a:pt x="211253" y="139506"/>
                  </a:lnTo>
                  <a:lnTo>
                    <a:pt x="201646" y="150402"/>
                  </a:lnTo>
                  <a:lnTo>
                    <a:pt x="135173" y="219553"/>
                  </a:lnTo>
                  <a:lnTo>
                    <a:pt x="120081" y="233673"/>
                  </a:lnTo>
                  <a:lnTo>
                    <a:pt x="103762" y="248941"/>
                  </a:lnTo>
                  <a:lnTo>
                    <a:pt x="304801" y="238569"/>
                  </a:lnTo>
                  <a:lnTo>
                    <a:pt x="321146" y="205482"/>
                  </a:lnTo>
                  <a:lnTo>
                    <a:pt x="341279" y="159479"/>
                  </a:lnTo>
                  <a:lnTo>
                    <a:pt x="341960" y="157599"/>
                  </a:lnTo>
                  <a:lnTo>
                    <a:pt x="350196" y="134844"/>
                  </a:lnTo>
                  <a:lnTo>
                    <a:pt x="415048" y="179791"/>
                  </a:lnTo>
                  <a:lnTo>
                    <a:pt x="382622" y="200536"/>
                  </a:lnTo>
                  <a:lnTo>
                    <a:pt x="362103" y="234489"/>
                  </a:lnTo>
                  <a:lnTo>
                    <a:pt x="326232" y="289190"/>
                  </a:lnTo>
                  <a:lnTo>
                    <a:pt x="288132" y="340187"/>
                  </a:lnTo>
                  <a:lnTo>
                    <a:pt x="249626" y="384703"/>
                  </a:lnTo>
                  <a:lnTo>
                    <a:pt x="245490" y="388929"/>
                  </a:lnTo>
                  <a:lnTo>
                    <a:pt x="230221" y="404530"/>
                  </a:lnTo>
                  <a:lnTo>
                    <a:pt x="212211" y="421213"/>
                  </a:lnTo>
                  <a:lnTo>
                    <a:pt x="210158" y="423114"/>
                  </a:lnTo>
                  <a:lnTo>
                    <a:pt x="166384" y="457689"/>
                  </a:lnTo>
                  <a:lnTo>
                    <a:pt x="117745" y="488806"/>
                  </a:lnTo>
                  <a:lnTo>
                    <a:pt x="66713" y="515190"/>
                  </a:lnTo>
                  <a:lnTo>
                    <a:pt x="35668" y="529000"/>
                  </a:lnTo>
                  <a:lnTo>
                    <a:pt x="29182" y="515170"/>
                  </a:lnTo>
                  <a:lnTo>
                    <a:pt x="89904" y="478786"/>
                  </a:lnTo>
                  <a:lnTo>
                    <a:pt x="127599" y="451558"/>
                  </a:lnTo>
                  <a:lnTo>
                    <a:pt x="163065" y="421953"/>
                  </a:lnTo>
                  <a:lnTo>
                    <a:pt x="196301" y="389971"/>
                  </a:lnTo>
                  <a:lnTo>
                    <a:pt x="227308" y="355612"/>
                  </a:lnTo>
                  <a:lnTo>
                    <a:pt x="256086" y="318876"/>
                  </a:lnTo>
                  <a:lnTo>
                    <a:pt x="279880" y="283819"/>
                  </a:lnTo>
                  <a:lnTo>
                    <a:pt x="295073" y="259315"/>
                  </a:lnTo>
                  <a:lnTo>
                    <a:pt x="264338" y="262769"/>
                  </a:lnTo>
                  <a:lnTo>
                    <a:pt x="261431" y="263095"/>
                  </a:lnTo>
                  <a:lnTo>
                    <a:pt x="196579" y="272604"/>
                  </a:lnTo>
                  <a:lnTo>
                    <a:pt x="190978" y="273631"/>
                  </a:lnTo>
                  <a:lnTo>
                    <a:pt x="165370" y="278330"/>
                  </a:lnTo>
                  <a:lnTo>
                    <a:pt x="108090" y="295068"/>
                  </a:lnTo>
                  <a:lnTo>
                    <a:pt x="103558" y="296833"/>
                  </a:lnTo>
                  <a:lnTo>
                    <a:pt x="92229" y="303326"/>
                  </a:lnTo>
                  <a:lnTo>
                    <a:pt x="81064" y="311177"/>
                  </a:lnTo>
                  <a:lnTo>
                    <a:pt x="51881" y="248941"/>
                  </a:lnTo>
                  <a:lnTo>
                    <a:pt x="66424" y="243502"/>
                  </a:lnTo>
                  <a:lnTo>
                    <a:pt x="79316" y="236705"/>
                  </a:lnTo>
                  <a:lnTo>
                    <a:pt x="92264" y="225835"/>
                  </a:lnTo>
                  <a:lnTo>
                    <a:pt x="128081" y="184977"/>
                  </a:lnTo>
                  <a:lnTo>
                    <a:pt x="156428" y="140975"/>
                  </a:lnTo>
                  <a:lnTo>
                    <a:pt x="182751" y="89451"/>
                  </a:lnTo>
                  <a:lnTo>
                    <a:pt x="194553" y="62235"/>
                  </a:lnTo>
                  <a:lnTo>
                    <a:pt x="107004" y="62235"/>
                  </a:lnTo>
                  <a:lnTo>
                    <a:pt x="74803" y="64420"/>
                  </a:lnTo>
                  <a:lnTo>
                    <a:pt x="53525" y="67256"/>
                  </a:lnTo>
                  <a:lnTo>
                    <a:pt x="29182" y="72608"/>
                  </a:lnTo>
                  <a:lnTo>
                    <a:pt x="0" y="41490"/>
                  </a:lnTo>
                  <a:lnTo>
                    <a:pt x="411805" y="41490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3416040" y="4821910"/>
              <a:ext cx="119704" cy="16137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41325" y="5077201"/>
              <a:ext cx="288925" cy="473709"/>
            </a:xfrm>
            <a:custGeom>
              <a:rect l="l" t="t" r="r" b="b"/>
              <a:pathLst>
                <a:path w="288925" h="473709">
                  <a:moveTo>
                    <a:pt x="110247" y="421818"/>
                  </a:moveTo>
                  <a:lnTo>
                    <a:pt x="123218" y="369954"/>
                  </a:lnTo>
                  <a:lnTo>
                    <a:pt x="123218" y="55320"/>
                  </a:lnTo>
                  <a:lnTo>
                    <a:pt x="107005" y="55320"/>
                  </a:lnTo>
                  <a:lnTo>
                    <a:pt x="74759" y="57511"/>
                  </a:lnTo>
                  <a:lnTo>
                    <a:pt x="53567" y="60336"/>
                  </a:lnTo>
                  <a:lnTo>
                    <a:pt x="29183" y="65692"/>
                  </a:lnTo>
                  <a:lnTo>
                    <a:pt x="0" y="34575"/>
                  </a:lnTo>
                  <a:lnTo>
                    <a:pt x="119975" y="34575"/>
                  </a:lnTo>
                  <a:lnTo>
                    <a:pt x="152400" y="0"/>
                  </a:lnTo>
                  <a:lnTo>
                    <a:pt x="194554" y="44948"/>
                  </a:lnTo>
                  <a:lnTo>
                    <a:pt x="165371" y="65692"/>
                  </a:lnTo>
                  <a:lnTo>
                    <a:pt x="165371" y="376870"/>
                  </a:lnTo>
                  <a:lnTo>
                    <a:pt x="278861" y="269687"/>
                  </a:lnTo>
                  <a:lnTo>
                    <a:pt x="288589" y="280058"/>
                  </a:lnTo>
                  <a:lnTo>
                    <a:pt x="216877" y="374696"/>
                  </a:lnTo>
                  <a:lnTo>
                    <a:pt x="215175" y="376978"/>
                  </a:lnTo>
                  <a:lnTo>
                    <a:pt x="181938" y="425383"/>
                  </a:lnTo>
                  <a:lnTo>
                    <a:pt x="161267" y="460822"/>
                  </a:lnTo>
                  <a:lnTo>
                    <a:pt x="158619" y="466878"/>
                  </a:lnTo>
                  <a:lnTo>
                    <a:pt x="155643" y="473680"/>
                  </a:lnTo>
                  <a:lnTo>
                    <a:pt x="110247" y="421818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4155345" y="4814996"/>
            <a:ext cx="758190" cy="813435"/>
            <a:chOff x="4155345" y="4814996"/>
            <a:chExt cx="758190" cy="813435"/>
          </a:xfrm>
        </p:grpSpPr>
        <p:pic>
          <p:nvPicPr>
            <p:cNvPr id="27" name="object 27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4161695" y="4821346"/>
              <a:ext cx="751734" cy="80679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161695" y="4821346"/>
              <a:ext cx="726440" cy="781685"/>
            </a:xfrm>
            <a:custGeom>
              <a:rect l="l" t="t" r="r" b="b"/>
              <a:pathLst>
                <a:path w="726439" h="781685">
                  <a:moveTo>
                    <a:pt x="256162" y="363038"/>
                  </a:moveTo>
                  <a:lnTo>
                    <a:pt x="256348" y="495229"/>
                  </a:lnTo>
                  <a:lnTo>
                    <a:pt x="257986" y="702091"/>
                  </a:lnTo>
                  <a:lnTo>
                    <a:pt x="259220" y="747052"/>
                  </a:lnTo>
                  <a:lnTo>
                    <a:pt x="259405" y="753738"/>
                  </a:lnTo>
                  <a:lnTo>
                    <a:pt x="207524" y="781398"/>
                  </a:lnTo>
                  <a:lnTo>
                    <a:pt x="207741" y="771470"/>
                  </a:lnTo>
                  <a:lnTo>
                    <a:pt x="208943" y="716353"/>
                  </a:lnTo>
                  <a:lnTo>
                    <a:pt x="210564" y="507173"/>
                  </a:lnTo>
                  <a:lnTo>
                    <a:pt x="210637" y="454626"/>
                  </a:lnTo>
                  <a:lnTo>
                    <a:pt x="210766" y="363038"/>
                  </a:lnTo>
                  <a:lnTo>
                    <a:pt x="196699" y="390239"/>
                  </a:lnTo>
                  <a:lnTo>
                    <a:pt x="179759" y="420980"/>
                  </a:lnTo>
                  <a:lnTo>
                    <a:pt x="157062" y="457715"/>
                  </a:lnTo>
                  <a:lnTo>
                    <a:pt x="136930" y="486872"/>
                  </a:lnTo>
                  <a:lnTo>
                    <a:pt x="119975" y="509983"/>
                  </a:lnTo>
                  <a:lnTo>
                    <a:pt x="79696" y="558362"/>
                  </a:lnTo>
                  <a:lnTo>
                    <a:pt x="51323" y="588183"/>
                  </a:lnTo>
                  <a:lnTo>
                    <a:pt x="6485" y="629268"/>
                  </a:lnTo>
                  <a:lnTo>
                    <a:pt x="0" y="618895"/>
                  </a:lnTo>
                  <a:lnTo>
                    <a:pt x="52285" y="553337"/>
                  </a:lnTo>
                  <a:lnTo>
                    <a:pt x="83091" y="508821"/>
                  </a:lnTo>
                  <a:lnTo>
                    <a:pt x="110388" y="464091"/>
                  </a:lnTo>
                  <a:lnTo>
                    <a:pt x="123218" y="440833"/>
                  </a:lnTo>
                  <a:lnTo>
                    <a:pt x="156047" y="373817"/>
                  </a:lnTo>
                  <a:lnTo>
                    <a:pt x="173882" y="331030"/>
                  </a:lnTo>
                  <a:lnTo>
                    <a:pt x="187555" y="292354"/>
                  </a:lnTo>
                  <a:lnTo>
                    <a:pt x="194554" y="269686"/>
                  </a:lnTo>
                  <a:lnTo>
                    <a:pt x="84306" y="269686"/>
                  </a:lnTo>
                  <a:lnTo>
                    <a:pt x="55123" y="276601"/>
                  </a:lnTo>
                  <a:lnTo>
                    <a:pt x="29183" y="248941"/>
                  </a:lnTo>
                  <a:lnTo>
                    <a:pt x="210766" y="248941"/>
                  </a:lnTo>
                  <a:lnTo>
                    <a:pt x="210766" y="93352"/>
                  </a:lnTo>
                  <a:lnTo>
                    <a:pt x="199860" y="94816"/>
                  </a:lnTo>
                  <a:lnTo>
                    <a:pt x="183407" y="97025"/>
                  </a:lnTo>
                  <a:lnTo>
                    <a:pt x="119492" y="103706"/>
                  </a:lnTo>
                  <a:lnTo>
                    <a:pt x="45396" y="110640"/>
                  </a:lnTo>
                  <a:lnTo>
                    <a:pt x="45396" y="96809"/>
                  </a:lnTo>
                  <a:lnTo>
                    <a:pt x="87300" y="89677"/>
                  </a:lnTo>
                  <a:lnTo>
                    <a:pt x="98088" y="87841"/>
                  </a:lnTo>
                  <a:lnTo>
                    <a:pt x="188878" y="67962"/>
                  </a:lnTo>
                  <a:lnTo>
                    <a:pt x="208831" y="62246"/>
                  </a:lnTo>
                  <a:lnTo>
                    <a:pt x="226980" y="57048"/>
                  </a:lnTo>
                  <a:lnTo>
                    <a:pt x="259595" y="45454"/>
                  </a:lnTo>
                  <a:lnTo>
                    <a:pt x="277745" y="38490"/>
                  </a:lnTo>
                  <a:lnTo>
                    <a:pt x="308550" y="24229"/>
                  </a:lnTo>
                  <a:lnTo>
                    <a:pt x="329926" y="12344"/>
                  </a:lnTo>
                  <a:lnTo>
                    <a:pt x="350197" y="0"/>
                  </a:lnTo>
                  <a:lnTo>
                    <a:pt x="395593" y="62235"/>
                  </a:lnTo>
                  <a:lnTo>
                    <a:pt x="349253" y="68469"/>
                  </a:lnTo>
                  <a:lnTo>
                    <a:pt x="284331" y="79738"/>
                  </a:lnTo>
                  <a:lnTo>
                    <a:pt x="272957" y="82443"/>
                  </a:lnTo>
                  <a:lnTo>
                    <a:pt x="256162" y="86437"/>
                  </a:lnTo>
                  <a:lnTo>
                    <a:pt x="256162" y="248941"/>
                  </a:lnTo>
                  <a:lnTo>
                    <a:pt x="333984" y="248941"/>
                  </a:lnTo>
                  <a:lnTo>
                    <a:pt x="369652" y="210908"/>
                  </a:lnTo>
                  <a:lnTo>
                    <a:pt x="421533" y="269686"/>
                  </a:lnTo>
                  <a:lnTo>
                    <a:pt x="256162" y="269686"/>
                  </a:lnTo>
                  <a:lnTo>
                    <a:pt x="256162" y="345751"/>
                  </a:lnTo>
                  <a:lnTo>
                    <a:pt x="384035" y="405890"/>
                  </a:lnTo>
                  <a:lnTo>
                    <a:pt x="386004" y="408187"/>
                  </a:lnTo>
                  <a:lnTo>
                    <a:pt x="389108" y="413173"/>
                  </a:lnTo>
                  <a:lnTo>
                    <a:pt x="395311" y="438531"/>
                  </a:lnTo>
                  <a:lnTo>
                    <a:pt x="398836" y="452934"/>
                  </a:lnTo>
                  <a:lnTo>
                    <a:pt x="397563" y="458699"/>
                  </a:lnTo>
                  <a:lnTo>
                    <a:pt x="392350" y="482323"/>
                  </a:lnTo>
                  <a:lnTo>
                    <a:pt x="387048" y="488918"/>
                  </a:lnTo>
                  <a:lnTo>
                    <a:pt x="382623" y="494424"/>
                  </a:lnTo>
                  <a:lnTo>
                    <a:pt x="359924" y="470222"/>
                  </a:lnTo>
                  <a:lnTo>
                    <a:pt x="354477" y="461659"/>
                  </a:lnTo>
                  <a:lnTo>
                    <a:pt x="354047" y="460983"/>
                  </a:lnTo>
                  <a:lnTo>
                    <a:pt x="336213" y="438942"/>
                  </a:lnTo>
                  <a:lnTo>
                    <a:pt x="317553" y="419666"/>
                  </a:lnTo>
                  <a:lnTo>
                    <a:pt x="256162" y="363038"/>
                  </a:lnTo>
                  <a:close/>
                </a:path>
                <a:path w="726439" h="781685">
                  <a:moveTo>
                    <a:pt x="700394" y="148672"/>
                  </a:moveTo>
                  <a:lnTo>
                    <a:pt x="700528" y="266324"/>
                  </a:lnTo>
                  <a:lnTo>
                    <a:pt x="700596" y="325870"/>
                  </a:lnTo>
                  <a:lnTo>
                    <a:pt x="702219" y="571354"/>
                  </a:lnTo>
                  <a:lnTo>
                    <a:pt x="703468" y="631531"/>
                  </a:lnTo>
                  <a:lnTo>
                    <a:pt x="703636" y="639640"/>
                  </a:lnTo>
                  <a:lnTo>
                    <a:pt x="654998" y="660386"/>
                  </a:lnTo>
                  <a:lnTo>
                    <a:pt x="654998" y="587777"/>
                  </a:lnTo>
                  <a:lnTo>
                    <a:pt x="489627" y="587777"/>
                  </a:lnTo>
                  <a:lnTo>
                    <a:pt x="489627" y="667302"/>
                  </a:lnTo>
                  <a:lnTo>
                    <a:pt x="440988" y="691502"/>
                  </a:lnTo>
                  <a:lnTo>
                    <a:pt x="441481" y="664665"/>
                  </a:lnTo>
                  <a:lnTo>
                    <a:pt x="442407" y="614248"/>
                  </a:lnTo>
                  <a:lnTo>
                    <a:pt x="444029" y="452610"/>
                  </a:lnTo>
                  <a:lnTo>
                    <a:pt x="444150" y="402259"/>
                  </a:lnTo>
                  <a:lnTo>
                    <a:pt x="444231" y="368224"/>
                  </a:lnTo>
                  <a:lnTo>
                    <a:pt x="444123" y="324217"/>
                  </a:lnTo>
                  <a:lnTo>
                    <a:pt x="444029" y="286000"/>
                  </a:lnTo>
                  <a:lnTo>
                    <a:pt x="442407" y="141648"/>
                  </a:lnTo>
                  <a:lnTo>
                    <a:pt x="441464" y="100362"/>
                  </a:lnTo>
                  <a:lnTo>
                    <a:pt x="440988" y="79522"/>
                  </a:lnTo>
                  <a:lnTo>
                    <a:pt x="489627" y="114098"/>
                  </a:lnTo>
                  <a:lnTo>
                    <a:pt x="648513" y="114098"/>
                  </a:lnTo>
                  <a:lnTo>
                    <a:pt x="680939" y="79522"/>
                  </a:lnTo>
                  <a:lnTo>
                    <a:pt x="726334" y="127927"/>
                  </a:lnTo>
                  <a:lnTo>
                    <a:pt x="700394" y="148672"/>
                  </a:lnTo>
                  <a:close/>
                </a:path>
                <a:path w="726439" h="781685">
                  <a:moveTo>
                    <a:pt x="489627" y="567032"/>
                  </a:moveTo>
                  <a:lnTo>
                    <a:pt x="654998" y="567032"/>
                  </a:lnTo>
                  <a:lnTo>
                    <a:pt x="654998" y="134842"/>
                  </a:lnTo>
                  <a:lnTo>
                    <a:pt x="489627" y="134842"/>
                  </a:lnTo>
                  <a:lnTo>
                    <a:pt x="489627" y="567032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4988685" y="4794250"/>
            <a:ext cx="1539875" cy="844550"/>
            <a:chOff x="4988685" y="4794250"/>
            <a:chExt cx="1539875" cy="844550"/>
          </a:xfrm>
        </p:grpSpPr>
        <p:pic>
          <p:nvPicPr>
            <p:cNvPr id="30" name="object 30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4995035" y="4800600"/>
              <a:ext cx="777675" cy="8379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5257818" y="5063937"/>
              <a:ext cx="236436" cy="13025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995035" y="4956188"/>
              <a:ext cx="752475" cy="657225"/>
            </a:xfrm>
            <a:custGeom>
              <a:rect l="l" t="t" r="r" b="b"/>
              <a:pathLst>
                <a:path w="752475" h="657225">
                  <a:moveTo>
                    <a:pt x="230222" y="584320"/>
                  </a:moveTo>
                  <a:lnTo>
                    <a:pt x="531781" y="584320"/>
                  </a:lnTo>
                  <a:lnTo>
                    <a:pt x="531781" y="421817"/>
                  </a:lnTo>
                  <a:lnTo>
                    <a:pt x="230222" y="421817"/>
                  </a:lnTo>
                  <a:lnTo>
                    <a:pt x="230222" y="584320"/>
                  </a:lnTo>
                  <a:close/>
                </a:path>
                <a:path w="752475" h="657225">
                  <a:moveTo>
                    <a:pt x="311286" y="58777"/>
                  </a:moveTo>
                  <a:lnTo>
                    <a:pt x="308193" y="62315"/>
                  </a:lnTo>
                  <a:lnTo>
                    <a:pt x="282102" y="93352"/>
                  </a:lnTo>
                  <a:lnTo>
                    <a:pt x="492869" y="93352"/>
                  </a:lnTo>
                  <a:lnTo>
                    <a:pt x="522054" y="62235"/>
                  </a:lnTo>
                  <a:lnTo>
                    <a:pt x="577176" y="124470"/>
                  </a:lnTo>
                  <a:lnTo>
                    <a:pt x="538266" y="134843"/>
                  </a:lnTo>
                  <a:lnTo>
                    <a:pt x="519737" y="154457"/>
                  </a:lnTo>
                  <a:lnTo>
                    <a:pt x="510299" y="164448"/>
                  </a:lnTo>
                  <a:lnTo>
                    <a:pt x="451932" y="224954"/>
                  </a:lnTo>
                  <a:lnTo>
                    <a:pt x="443874" y="233147"/>
                  </a:lnTo>
                  <a:lnTo>
                    <a:pt x="421533" y="255856"/>
                  </a:lnTo>
                  <a:lnTo>
                    <a:pt x="471692" y="286771"/>
                  </a:lnTo>
                  <a:lnTo>
                    <a:pt x="508170" y="304274"/>
                  </a:lnTo>
                  <a:lnTo>
                    <a:pt x="547081" y="319293"/>
                  </a:lnTo>
                  <a:lnTo>
                    <a:pt x="588424" y="331827"/>
                  </a:lnTo>
                  <a:lnTo>
                    <a:pt x="632199" y="341874"/>
                  </a:lnTo>
                  <a:lnTo>
                    <a:pt x="678405" y="349438"/>
                  </a:lnTo>
                  <a:lnTo>
                    <a:pt x="752275" y="356124"/>
                  </a:lnTo>
                  <a:lnTo>
                    <a:pt x="752275" y="369953"/>
                  </a:lnTo>
                  <a:lnTo>
                    <a:pt x="717298" y="383787"/>
                  </a:lnTo>
                  <a:lnTo>
                    <a:pt x="703890" y="395075"/>
                  </a:lnTo>
                  <a:lnTo>
                    <a:pt x="700188" y="401235"/>
                  </a:lnTo>
                  <a:lnTo>
                    <a:pt x="690667" y="421817"/>
                  </a:lnTo>
                  <a:lnTo>
                    <a:pt x="630894" y="404192"/>
                  </a:lnTo>
                  <a:lnTo>
                    <a:pt x="592185" y="390145"/>
                  </a:lnTo>
                  <a:lnTo>
                    <a:pt x="554389" y="374263"/>
                  </a:lnTo>
                  <a:lnTo>
                    <a:pt x="517506" y="356542"/>
                  </a:lnTo>
                  <a:lnTo>
                    <a:pt x="481533" y="336986"/>
                  </a:lnTo>
                  <a:lnTo>
                    <a:pt x="446473" y="315592"/>
                  </a:lnTo>
                  <a:lnTo>
                    <a:pt x="395593" y="280059"/>
                  </a:lnTo>
                  <a:lnTo>
                    <a:pt x="353821" y="310132"/>
                  </a:lnTo>
                  <a:lnTo>
                    <a:pt x="318379" y="334515"/>
                  </a:lnTo>
                  <a:lnTo>
                    <a:pt x="272983" y="362175"/>
                  </a:lnTo>
                  <a:lnTo>
                    <a:pt x="232451" y="382920"/>
                  </a:lnTo>
                  <a:lnTo>
                    <a:pt x="214010" y="390699"/>
                  </a:lnTo>
                  <a:lnTo>
                    <a:pt x="230222" y="401071"/>
                  </a:lnTo>
                  <a:lnTo>
                    <a:pt x="525295" y="401071"/>
                  </a:lnTo>
                  <a:lnTo>
                    <a:pt x="547993" y="373411"/>
                  </a:lnTo>
                  <a:lnTo>
                    <a:pt x="599874" y="414902"/>
                  </a:lnTo>
                  <a:lnTo>
                    <a:pt x="573934" y="435647"/>
                  </a:lnTo>
                  <a:lnTo>
                    <a:pt x="574531" y="523875"/>
                  </a:lnTo>
                  <a:lnTo>
                    <a:pt x="575757" y="595772"/>
                  </a:lnTo>
                  <a:lnTo>
                    <a:pt x="576698" y="615679"/>
                  </a:lnTo>
                  <a:lnTo>
                    <a:pt x="577176" y="625810"/>
                  </a:lnTo>
                  <a:lnTo>
                    <a:pt x="531781" y="653470"/>
                  </a:lnTo>
                  <a:lnTo>
                    <a:pt x="531781" y="605065"/>
                  </a:lnTo>
                  <a:lnTo>
                    <a:pt x="230222" y="605065"/>
                  </a:lnTo>
                  <a:lnTo>
                    <a:pt x="230222" y="632725"/>
                  </a:lnTo>
                  <a:lnTo>
                    <a:pt x="184826" y="656928"/>
                  </a:lnTo>
                  <a:lnTo>
                    <a:pt x="185069" y="651979"/>
                  </a:lnTo>
                  <a:lnTo>
                    <a:pt x="186245" y="627972"/>
                  </a:lnTo>
                  <a:lnTo>
                    <a:pt x="186682" y="593484"/>
                  </a:lnTo>
                  <a:lnTo>
                    <a:pt x="188069" y="401071"/>
                  </a:lnTo>
                  <a:lnTo>
                    <a:pt x="116022" y="424086"/>
                  </a:lnTo>
                  <a:lnTo>
                    <a:pt x="69004" y="436188"/>
                  </a:lnTo>
                  <a:lnTo>
                    <a:pt x="25030" y="445236"/>
                  </a:lnTo>
                  <a:lnTo>
                    <a:pt x="0" y="449477"/>
                  </a:lnTo>
                  <a:lnTo>
                    <a:pt x="0" y="435647"/>
                  </a:lnTo>
                  <a:lnTo>
                    <a:pt x="75997" y="414578"/>
                  </a:lnTo>
                  <a:lnTo>
                    <a:pt x="124635" y="397290"/>
                  </a:lnTo>
                  <a:lnTo>
                    <a:pt x="171653" y="377410"/>
                  </a:lnTo>
                  <a:lnTo>
                    <a:pt x="217048" y="354935"/>
                  </a:lnTo>
                  <a:lnTo>
                    <a:pt x="260823" y="329868"/>
                  </a:lnTo>
                  <a:lnTo>
                    <a:pt x="302976" y="302208"/>
                  </a:lnTo>
                  <a:lnTo>
                    <a:pt x="342104" y="273003"/>
                  </a:lnTo>
                  <a:lnTo>
                    <a:pt x="363167" y="255856"/>
                  </a:lnTo>
                  <a:lnTo>
                    <a:pt x="318175" y="204479"/>
                  </a:lnTo>
                  <a:lnTo>
                    <a:pt x="292236" y="170769"/>
                  </a:lnTo>
                  <a:lnTo>
                    <a:pt x="259405" y="121012"/>
                  </a:lnTo>
                  <a:lnTo>
                    <a:pt x="237593" y="147577"/>
                  </a:lnTo>
                  <a:lnTo>
                    <a:pt x="237315" y="147916"/>
                  </a:lnTo>
                  <a:lnTo>
                    <a:pt x="191918" y="197186"/>
                  </a:lnTo>
                  <a:lnTo>
                    <a:pt x="144902" y="240404"/>
                  </a:lnTo>
                  <a:lnTo>
                    <a:pt x="96263" y="277573"/>
                  </a:lnTo>
                  <a:lnTo>
                    <a:pt x="91955" y="280392"/>
                  </a:lnTo>
                  <a:lnTo>
                    <a:pt x="71335" y="293888"/>
                  </a:lnTo>
                  <a:lnTo>
                    <a:pt x="64851" y="283516"/>
                  </a:lnTo>
                  <a:lnTo>
                    <a:pt x="88657" y="261525"/>
                  </a:lnTo>
                  <a:lnTo>
                    <a:pt x="117593" y="233030"/>
                  </a:lnTo>
                  <a:lnTo>
                    <a:pt x="149208" y="198023"/>
                  </a:lnTo>
                  <a:lnTo>
                    <a:pt x="175607" y="164919"/>
                  </a:lnTo>
                  <a:lnTo>
                    <a:pt x="191311" y="143487"/>
                  </a:lnTo>
                  <a:lnTo>
                    <a:pt x="226574" y="88463"/>
                  </a:lnTo>
                  <a:lnTo>
                    <a:pt x="246029" y="52592"/>
                  </a:lnTo>
                  <a:lnTo>
                    <a:pt x="269133" y="0"/>
                  </a:lnTo>
                  <a:lnTo>
                    <a:pt x="337226" y="51862"/>
                  </a:lnTo>
                  <a:lnTo>
                    <a:pt x="311286" y="58777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5287001" y="4794250"/>
              <a:ext cx="129432" cy="14062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017732" y="4890494"/>
              <a:ext cx="710565" cy="162560"/>
            </a:xfrm>
            <a:custGeom>
              <a:rect l="l" t="t" r="r" b="b"/>
              <a:pathLst>
                <a:path w="710564" h="162560">
                  <a:moveTo>
                    <a:pt x="622572" y="62236"/>
                  </a:moveTo>
                  <a:lnTo>
                    <a:pt x="81064" y="62236"/>
                  </a:lnTo>
                  <a:lnTo>
                    <a:pt x="77382" y="116512"/>
                  </a:lnTo>
                  <a:lnTo>
                    <a:pt x="76883" y="119231"/>
                  </a:lnTo>
                  <a:lnTo>
                    <a:pt x="73807" y="127064"/>
                  </a:lnTo>
                  <a:lnTo>
                    <a:pt x="66473" y="141759"/>
                  </a:lnTo>
                  <a:lnTo>
                    <a:pt x="47454" y="155461"/>
                  </a:lnTo>
                  <a:lnTo>
                    <a:pt x="24319" y="162504"/>
                  </a:lnTo>
                  <a:lnTo>
                    <a:pt x="10047" y="154388"/>
                  </a:lnTo>
                  <a:lnTo>
                    <a:pt x="0" y="148674"/>
                  </a:lnTo>
                  <a:lnTo>
                    <a:pt x="19455" y="114099"/>
                  </a:lnTo>
                  <a:lnTo>
                    <a:pt x="31277" y="95742"/>
                  </a:lnTo>
                  <a:lnTo>
                    <a:pt x="40582" y="78604"/>
                  </a:lnTo>
                  <a:lnTo>
                    <a:pt x="51120" y="50080"/>
                  </a:lnTo>
                  <a:lnTo>
                    <a:pt x="53489" y="40113"/>
                  </a:lnTo>
                  <a:lnTo>
                    <a:pt x="61609" y="0"/>
                  </a:lnTo>
                  <a:lnTo>
                    <a:pt x="77821" y="0"/>
                  </a:lnTo>
                  <a:lnTo>
                    <a:pt x="81064" y="41491"/>
                  </a:lnTo>
                  <a:lnTo>
                    <a:pt x="619330" y="41491"/>
                  </a:lnTo>
                  <a:lnTo>
                    <a:pt x="648513" y="3458"/>
                  </a:lnTo>
                  <a:lnTo>
                    <a:pt x="710122" y="76065"/>
                  </a:lnTo>
                  <a:lnTo>
                    <a:pt x="699234" y="76107"/>
                  </a:lnTo>
                  <a:lnTo>
                    <a:pt x="691844" y="76876"/>
                  </a:lnTo>
                  <a:lnTo>
                    <a:pt x="639443" y="105239"/>
                  </a:lnTo>
                  <a:lnTo>
                    <a:pt x="583662" y="159046"/>
                  </a:lnTo>
                  <a:lnTo>
                    <a:pt x="570691" y="152132"/>
                  </a:lnTo>
                  <a:lnTo>
                    <a:pt x="622572" y="62236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5821890" y="4800600"/>
              <a:ext cx="706338" cy="83791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035899" y="4980391"/>
              <a:ext cx="392430" cy="190500"/>
            </a:xfrm>
            <a:custGeom>
              <a:rect l="l" t="t" r="r" b="b"/>
              <a:pathLst>
                <a:path w="392429" h="190500">
                  <a:moveTo>
                    <a:pt x="0" y="190164"/>
                  </a:moveTo>
                  <a:lnTo>
                    <a:pt x="392349" y="190164"/>
                  </a:lnTo>
                  <a:lnTo>
                    <a:pt x="392349" y="0"/>
                  </a:lnTo>
                  <a:lnTo>
                    <a:pt x="0" y="0"/>
                  </a:lnTo>
                  <a:lnTo>
                    <a:pt x="0" y="190164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6143038" y="4794250"/>
              <a:ext cx="126486" cy="1579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821890" y="4921613"/>
              <a:ext cx="681355" cy="691515"/>
            </a:xfrm>
            <a:custGeom>
              <a:rect l="l" t="t" r="r" b="b"/>
              <a:pathLst>
                <a:path w="681354" h="691514">
                  <a:moveTo>
                    <a:pt x="214008" y="38032"/>
                  </a:moveTo>
                  <a:lnTo>
                    <a:pt x="599874" y="38032"/>
                  </a:lnTo>
                  <a:lnTo>
                    <a:pt x="625814" y="0"/>
                  </a:lnTo>
                  <a:lnTo>
                    <a:pt x="680938" y="48405"/>
                  </a:lnTo>
                  <a:lnTo>
                    <a:pt x="654997" y="69150"/>
                  </a:lnTo>
                  <a:lnTo>
                    <a:pt x="655333" y="161397"/>
                  </a:lnTo>
                  <a:lnTo>
                    <a:pt x="656821" y="270766"/>
                  </a:lnTo>
                  <a:lnTo>
                    <a:pt x="657848" y="297535"/>
                  </a:lnTo>
                  <a:lnTo>
                    <a:pt x="658240" y="307719"/>
                  </a:lnTo>
                  <a:lnTo>
                    <a:pt x="606358" y="331921"/>
                  </a:lnTo>
                  <a:lnTo>
                    <a:pt x="606358" y="269687"/>
                  </a:lnTo>
                  <a:lnTo>
                    <a:pt x="214008" y="269687"/>
                  </a:lnTo>
                  <a:lnTo>
                    <a:pt x="212177" y="300892"/>
                  </a:lnTo>
                  <a:lnTo>
                    <a:pt x="212057" y="302938"/>
                  </a:lnTo>
                  <a:lnTo>
                    <a:pt x="203749" y="366686"/>
                  </a:lnTo>
                  <a:lnTo>
                    <a:pt x="189563" y="426759"/>
                  </a:lnTo>
                  <a:lnTo>
                    <a:pt x="169499" y="483161"/>
                  </a:lnTo>
                  <a:lnTo>
                    <a:pt x="143558" y="535888"/>
                  </a:lnTo>
                  <a:lnTo>
                    <a:pt x="111740" y="584942"/>
                  </a:lnTo>
                  <a:lnTo>
                    <a:pt x="74045" y="630321"/>
                  </a:lnTo>
                  <a:lnTo>
                    <a:pt x="30472" y="672027"/>
                  </a:lnTo>
                  <a:lnTo>
                    <a:pt x="6483" y="691503"/>
                  </a:lnTo>
                  <a:lnTo>
                    <a:pt x="0" y="681130"/>
                  </a:lnTo>
                  <a:lnTo>
                    <a:pt x="41341" y="631618"/>
                  </a:lnTo>
                  <a:lnTo>
                    <a:pt x="68902" y="589696"/>
                  </a:lnTo>
                  <a:lnTo>
                    <a:pt x="88449" y="554908"/>
                  </a:lnTo>
                  <a:lnTo>
                    <a:pt x="110246" y="513441"/>
                  </a:lnTo>
                  <a:lnTo>
                    <a:pt x="129037" y="469965"/>
                  </a:lnTo>
                  <a:lnTo>
                    <a:pt x="148239" y="407837"/>
                  </a:lnTo>
                  <a:lnTo>
                    <a:pt x="158251" y="358123"/>
                  </a:lnTo>
                  <a:lnTo>
                    <a:pt x="165749" y="287676"/>
                  </a:lnTo>
                  <a:lnTo>
                    <a:pt x="166991" y="250670"/>
                  </a:lnTo>
                  <a:lnTo>
                    <a:pt x="167189" y="203877"/>
                  </a:lnTo>
                  <a:lnTo>
                    <a:pt x="167295" y="178818"/>
                  </a:lnTo>
                  <a:lnTo>
                    <a:pt x="164862" y="55212"/>
                  </a:lnTo>
                  <a:lnTo>
                    <a:pt x="163152" y="22857"/>
                  </a:lnTo>
                  <a:lnTo>
                    <a:pt x="162127" y="3457"/>
                  </a:lnTo>
                  <a:lnTo>
                    <a:pt x="214008" y="38032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6652121" y="4794250"/>
            <a:ext cx="1614170" cy="847725"/>
            <a:chOff x="6652121" y="4794250"/>
            <a:chExt cx="1614170" cy="847725"/>
          </a:xfrm>
        </p:grpSpPr>
        <p:sp>
          <p:nvSpPr>
            <p:cNvPr id="40" name="object 40"/>
            <p:cNvSpPr/>
            <p:nvPr/>
          </p:nvSpPr>
          <p:spPr>
            <a:xfrm>
              <a:off x="7504240" y="4825999"/>
              <a:ext cx="762000" cy="815975"/>
            </a:xfrm>
            <a:custGeom>
              <a:rect l="l" t="t" r="r" b="b"/>
              <a:pathLst>
                <a:path w="762000" h="815975">
                  <a:moveTo>
                    <a:pt x="9727" y="497882"/>
                  </a:moveTo>
                  <a:lnTo>
                    <a:pt x="0" y="487510"/>
                  </a:lnTo>
                  <a:lnTo>
                    <a:pt x="13755" y="467008"/>
                  </a:lnTo>
                  <a:lnTo>
                    <a:pt x="41114" y="422277"/>
                  </a:lnTo>
                  <a:lnTo>
                    <a:pt x="68271" y="372574"/>
                  </a:lnTo>
                  <a:lnTo>
                    <a:pt x="91791" y="324868"/>
                  </a:lnTo>
                  <a:lnTo>
                    <a:pt x="108626" y="288703"/>
                  </a:lnTo>
                  <a:lnTo>
                    <a:pt x="147156" y="192190"/>
                  </a:lnTo>
                  <a:lnTo>
                    <a:pt x="171070" y="120014"/>
                  </a:lnTo>
                  <a:lnTo>
                    <a:pt x="193566" y="41571"/>
                  </a:lnTo>
                  <a:lnTo>
                    <a:pt x="204282" y="0"/>
                  </a:lnTo>
                  <a:lnTo>
                    <a:pt x="278860" y="48407"/>
                  </a:lnTo>
                  <a:lnTo>
                    <a:pt x="252920" y="69150"/>
                  </a:lnTo>
                  <a:lnTo>
                    <a:pt x="188474" y="215015"/>
                  </a:lnTo>
                  <a:lnTo>
                    <a:pt x="175097" y="245484"/>
                  </a:lnTo>
                  <a:lnTo>
                    <a:pt x="223736" y="276601"/>
                  </a:lnTo>
                  <a:lnTo>
                    <a:pt x="206443" y="290432"/>
                  </a:lnTo>
                  <a:lnTo>
                    <a:pt x="152401" y="290432"/>
                  </a:lnTo>
                  <a:lnTo>
                    <a:pt x="136694" y="319388"/>
                  </a:lnTo>
                  <a:lnTo>
                    <a:pt x="103457" y="374709"/>
                  </a:lnTo>
                  <a:lnTo>
                    <a:pt x="67789" y="426572"/>
                  </a:lnTo>
                  <a:lnTo>
                    <a:pt x="29690" y="474976"/>
                  </a:lnTo>
                  <a:lnTo>
                    <a:pt x="9727" y="497882"/>
                  </a:lnTo>
                  <a:close/>
                </a:path>
                <a:path w="762000" h="815975">
                  <a:moveTo>
                    <a:pt x="512325" y="311177"/>
                  </a:moveTo>
                  <a:lnTo>
                    <a:pt x="466928" y="311177"/>
                  </a:lnTo>
                  <a:lnTo>
                    <a:pt x="466928" y="114098"/>
                  </a:lnTo>
                  <a:lnTo>
                    <a:pt x="466650" y="83832"/>
                  </a:lnTo>
                  <a:lnTo>
                    <a:pt x="465180" y="33663"/>
                  </a:lnTo>
                  <a:lnTo>
                    <a:pt x="463687" y="3457"/>
                  </a:lnTo>
                  <a:lnTo>
                    <a:pt x="541508" y="44949"/>
                  </a:lnTo>
                  <a:lnTo>
                    <a:pt x="512325" y="69150"/>
                  </a:lnTo>
                  <a:lnTo>
                    <a:pt x="512325" y="311177"/>
                  </a:lnTo>
                  <a:close/>
                </a:path>
                <a:path w="762000" h="815975">
                  <a:moveTo>
                    <a:pt x="256162" y="342294"/>
                  </a:moveTo>
                  <a:lnTo>
                    <a:pt x="226979" y="311177"/>
                  </a:lnTo>
                  <a:lnTo>
                    <a:pt x="651756" y="311177"/>
                  </a:lnTo>
                  <a:lnTo>
                    <a:pt x="697152" y="262771"/>
                  </a:lnTo>
                  <a:lnTo>
                    <a:pt x="762003" y="331921"/>
                  </a:lnTo>
                  <a:lnTo>
                    <a:pt x="333984" y="331921"/>
                  </a:lnTo>
                  <a:lnTo>
                    <a:pt x="301705" y="334118"/>
                  </a:lnTo>
                  <a:lnTo>
                    <a:pt x="280439" y="336952"/>
                  </a:lnTo>
                  <a:lnTo>
                    <a:pt x="256162" y="342294"/>
                  </a:lnTo>
                  <a:close/>
                </a:path>
                <a:path w="762000" h="815975">
                  <a:moveTo>
                    <a:pt x="149158" y="815975"/>
                  </a:moveTo>
                  <a:lnTo>
                    <a:pt x="151414" y="761562"/>
                  </a:lnTo>
                  <a:lnTo>
                    <a:pt x="152198" y="738180"/>
                  </a:lnTo>
                  <a:lnTo>
                    <a:pt x="152296" y="728976"/>
                  </a:lnTo>
                  <a:lnTo>
                    <a:pt x="152401" y="290432"/>
                  </a:lnTo>
                  <a:lnTo>
                    <a:pt x="206443" y="290432"/>
                  </a:lnTo>
                  <a:lnTo>
                    <a:pt x="197796" y="297347"/>
                  </a:lnTo>
                  <a:lnTo>
                    <a:pt x="197891" y="667301"/>
                  </a:lnTo>
                  <a:lnTo>
                    <a:pt x="197997" y="682644"/>
                  </a:lnTo>
                  <a:lnTo>
                    <a:pt x="199494" y="744851"/>
                  </a:lnTo>
                  <a:lnTo>
                    <a:pt x="201038" y="788314"/>
                  </a:lnTo>
                  <a:lnTo>
                    <a:pt x="149158" y="815975"/>
                  </a:lnTo>
                  <a:close/>
                </a:path>
                <a:path w="762000" h="815975">
                  <a:moveTo>
                    <a:pt x="463687" y="812517"/>
                  </a:moveTo>
                  <a:lnTo>
                    <a:pt x="465907" y="727383"/>
                  </a:lnTo>
                  <a:lnTo>
                    <a:pt x="466726" y="690640"/>
                  </a:lnTo>
                  <a:lnTo>
                    <a:pt x="466928" y="667301"/>
                  </a:lnTo>
                  <a:lnTo>
                    <a:pt x="466928" y="331921"/>
                  </a:lnTo>
                  <a:lnTo>
                    <a:pt x="512325" y="331921"/>
                  </a:lnTo>
                  <a:lnTo>
                    <a:pt x="512325" y="705333"/>
                  </a:lnTo>
                  <a:lnTo>
                    <a:pt x="512675" y="728976"/>
                  </a:lnTo>
                  <a:lnTo>
                    <a:pt x="513590" y="753323"/>
                  </a:lnTo>
                  <a:lnTo>
                    <a:pt x="515568" y="791772"/>
                  </a:lnTo>
                  <a:lnTo>
                    <a:pt x="463687" y="812517"/>
                  </a:lnTo>
                  <a:close/>
                </a:path>
              </a:pathLst>
            </a:custGeom>
            <a:solidFill>
              <a:srgbClr val="C0C0C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6658471" y="4800600"/>
              <a:ext cx="777674" cy="83791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021640" y="5039169"/>
              <a:ext cx="243204" cy="187325"/>
            </a:xfrm>
            <a:custGeom>
              <a:rect l="l" t="t" r="r" b="b"/>
              <a:pathLst>
                <a:path w="243202" h="187325">
                  <a:moveTo>
                    <a:pt x="0" y="186705"/>
                  </a:moveTo>
                  <a:lnTo>
                    <a:pt x="243191" y="186705"/>
                  </a:lnTo>
                  <a:lnTo>
                    <a:pt x="243191" y="0"/>
                  </a:lnTo>
                  <a:lnTo>
                    <a:pt x="0" y="0"/>
                  </a:lnTo>
                  <a:lnTo>
                    <a:pt x="0" y="186705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6989348" y="4811538"/>
              <a:ext cx="119705" cy="18557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820599" y="4800600"/>
              <a:ext cx="590550" cy="812800"/>
            </a:xfrm>
            <a:custGeom>
              <a:rect l="l" t="t" r="r" b="b"/>
              <a:pathLst>
                <a:path w="590550" h="812800">
                  <a:moveTo>
                    <a:pt x="486385" y="48407"/>
                  </a:moveTo>
                  <a:lnTo>
                    <a:pt x="453959" y="62236"/>
                  </a:lnTo>
                  <a:lnTo>
                    <a:pt x="436828" y="91494"/>
                  </a:lnTo>
                  <a:lnTo>
                    <a:pt x="430045" y="103076"/>
                  </a:lnTo>
                  <a:lnTo>
                    <a:pt x="384649" y="180871"/>
                  </a:lnTo>
                  <a:lnTo>
                    <a:pt x="376221" y="195369"/>
                  </a:lnTo>
                  <a:lnTo>
                    <a:pt x="363167" y="217824"/>
                  </a:lnTo>
                  <a:lnTo>
                    <a:pt x="437746" y="217824"/>
                  </a:lnTo>
                  <a:lnTo>
                    <a:pt x="463687" y="179791"/>
                  </a:lnTo>
                  <a:lnTo>
                    <a:pt x="518810" y="228196"/>
                  </a:lnTo>
                  <a:lnTo>
                    <a:pt x="489629" y="248941"/>
                  </a:lnTo>
                  <a:lnTo>
                    <a:pt x="490544" y="374387"/>
                  </a:lnTo>
                  <a:lnTo>
                    <a:pt x="491452" y="434352"/>
                  </a:lnTo>
                  <a:lnTo>
                    <a:pt x="492517" y="456093"/>
                  </a:lnTo>
                  <a:lnTo>
                    <a:pt x="492871" y="463308"/>
                  </a:lnTo>
                  <a:lnTo>
                    <a:pt x="444231" y="487510"/>
                  </a:lnTo>
                  <a:lnTo>
                    <a:pt x="444231" y="446020"/>
                  </a:lnTo>
                  <a:lnTo>
                    <a:pt x="385865" y="446020"/>
                  </a:lnTo>
                  <a:lnTo>
                    <a:pt x="385865" y="694961"/>
                  </a:lnTo>
                  <a:lnTo>
                    <a:pt x="393338" y="724016"/>
                  </a:lnTo>
                  <a:lnTo>
                    <a:pt x="393933" y="725025"/>
                  </a:lnTo>
                  <a:lnTo>
                    <a:pt x="399202" y="730211"/>
                  </a:lnTo>
                  <a:lnTo>
                    <a:pt x="400217" y="730776"/>
                  </a:lnTo>
                  <a:lnTo>
                    <a:pt x="428018" y="736452"/>
                  </a:lnTo>
                  <a:lnTo>
                    <a:pt x="489629" y="736452"/>
                  </a:lnTo>
                  <a:lnTo>
                    <a:pt x="516399" y="726288"/>
                  </a:lnTo>
                  <a:lnTo>
                    <a:pt x="528537" y="701877"/>
                  </a:lnTo>
                  <a:lnTo>
                    <a:pt x="529546" y="689223"/>
                  </a:lnTo>
                  <a:lnTo>
                    <a:pt x="530158" y="681564"/>
                  </a:lnTo>
                  <a:lnTo>
                    <a:pt x="531542" y="656469"/>
                  </a:lnTo>
                  <a:lnTo>
                    <a:pt x="535023" y="584320"/>
                  </a:lnTo>
                  <a:lnTo>
                    <a:pt x="547994" y="584320"/>
                  </a:lnTo>
                  <a:lnTo>
                    <a:pt x="550569" y="617854"/>
                  </a:lnTo>
                  <a:lnTo>
                    <a:pt x="553333" y="649078"/>
                  </a:lnTo>
                  <a:lnTo>
                    <a:pt x="556100" y="675945"/>
                  </a:lnTo>
                  <a:lnTo>
                    <a:pt x="570572" y="714157"/>
                  </a:lnTo>
                  <a:lnTo>
                    <a:pt x="571679" y="715787"/>
                  </a:lnTo>
                  <a:lnTo>
                    <a:pt x="590146" y="726078"/>
                  </a:lnTo>
                  <a:lnTo>
                    <a:pt x="573468" y="751913"/>
                  </a:lnTo>
                  <a:lnTo>
                    <a:pt x="569018" y="757682"/>
                  </a:lnTo>
                  <a:lnTo>
                    <a:pt x="550374" y="770648"/>
                  </a:lnTo>
                  <a:lnTo>
                    <a:pt x="542458" y="772950"/>
                  </a:lnTo>
                  <a:lnTo>
                    <a:pt x="515567" y="777942"/>
                  </a:lnTo>
                  <a:lnTo>
                    <a:pt x="415049" y="777942"/>
                  </a:lnTo>
                  <a:lnTo>
                    <a:pt x="376036" y="774498"/>
                  </a:lnTo>
                  <a:lnTo>
                    <a:pt x="346130" y="739604"/>
                  </a:lnTo>
                  <a:lnTo>
                    <a:pt x="343712" y="712248"/>
                  </a:lnTo>
                  <a:lnTo>
                    <a:pt x="343712" y="446020"/>
                  </a:lnTo>
                  <a:lnTo>
                    <a:pt x="288588" y="446020"/>
                  </a:lnTo>
                  <a:lnTo>
                    <a:pt x="285148" y="492032"/>
                  </a:lnTo>
                  <a:lnTo>
                    <a:pt x="284161" y="502865"/>
                  </a:lnTo>
                  <a:lnTo>
                    <a:pt x="272052" y="569964"/>
                  </a:lnTo>
                  <a:lnTo>
                    <a:pt x="252850" y="627121"/>
                  </a:lnTo>
                  <a:lnTo>
                    <a:pt x="230067" y="668742"/>
                  </a:lnTo>
                  <a:lnTo>
                    <a:pt x="218872" y="684590"/>
                  </a:lnTo>
                  <a:lnTo>
                    <a:pt x="192140" y="713316"/>
                  </a:lnTo>
                  <a:lnTo>
                    <a:pt x="147099" y="748215"/>
                  </a:lnTo>
                  <a:lnTo>
                    <a:pt x="91316" y="779225"/>
                  </a:lnTo>
                  <a:lnTo>
                    <a:pt x="49265" y="797034"/>
                  </a:lnTo>
                  <a:lnTo>
                    <a:pt x="6485" y="812517"/>
                  </a:lnTo>
                  <a:lnTo>
                    <a:pt x="0" y="802144"/>
                  </a:lnTo>
                  <a:lnTo>
                    <a:pt x="79797" y="759601"/>
                  </a:lnTo>
                  <a:lnTo>
                    <a:pt x="124382" y="727187"/>
                  </a:lnTo>
                  <a:lnTo>
                    <a:pt x="162077" y="691531"/>
                  </a:lnTo>
                  <a:lnTo>
                    <a:pt x="178342" y="672487"/>
                  </a:lnTo>
                  <a:lnTo>
                    <a:pt x="211146" y="616944"/>
                  </a:lnTo>
                  <a:lnTo>
                    <a:pt x="229183" y="562543"/>
                  </a:lnTo>
                  <a:lnTo>
                    <a:pt x="239924" y="499280"/>
                  </a:lnTo>
                  <a:lnTo>
                    <a:pt x="243192" y="446020"/>
                  </a:lnTo>
                  <a:lnTo>
                    <a:pt x="201040" y="446020"/>
                  </a:lnTo>
                  <a:lnTo>
                    <a:pt x="201040" y="473680"/>
                  </a:lnTo>
                  <a:lnTo>
                    <a:pt x="152400" y="490968"/>
                  </a:lnTo>
                  <a:lnTo>
                    <a:pt x="153134" y="475869"/>
                  </a:lnTo>
                  <a:lnTo>
                    <a:pt x="153818" y="461795"/>
                  </a:lnTo>
                  <a:lnTo>
                    <a:pt x="155197" y="395636"/>
                  </a:lnTo>
                  <a:lnTo>
                    <a:pt x="155643" y="335379"/>
                  </a:lnTo>
                  <a:lnTo>
                    <a:pt x="154976" y="265895"/>
                  </a:lnTo>
                  <a:lnTo>
                    <a:pt x="153818" y="212854"/>
                  </a:lnTo>
                  <a:lnTo>
                    <a:pt x="153109" y="199753"/>
                  </a:lnTo>
                  <a:lnTo>
                    <a:pt x="152400" y="186706"/>
                  </a:lnTo>
                  <a:lnTo>
                    <a:pt x="201040" y="217824"/>
                  </a:lnTo>
                  <a:lnTo>
                    <a:pt x="343712" y="217824"/>
                  </a:lnTo>
                  <a:lnTo>
                    <a:pt x="363511" y="165656"/>
                  </a:lnTo>
                  <a:lnTo>
                    <a:pt x="379126" y="122365"/>
                  </a:lnTo>
                  <a:lnTo>
                    <a:pt x="396150" y="67909"/>
                  </a:lnTo>
                  <a:lnTo>
                    <a:pt x="407905" y="20799"/>
                  </a:lnTo>
                  <a:lnTo>
                    <a:pt x="408816" y="15937"/>
                  </a:lnTo>
                  <a:lnTo>
                    <a:pt x="411805" y="0"/>
                  </a:lnTo>
                  <a:lnTo>
                    <a:pt x="486385" y="48407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6733185" y="4839199"/>
              <a:ext cx="148887" cy="16482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658471" y="5070287"/>
              <a:ext cx="311785" cy="487680"/>
            </a:xfrm>
            <a:custGeom>
              <a:rect l="l" t="t" r="r" b="b"/>
              <a:pathLst>
                <a:path w="311784" h="487679">
                  <a:moveTo>
                    <a:pt x="301558" y="262771"/>
                  </a:moveTo>
                  <a:lnTo>
                    <a:pt x="311286" y="273144"/>
                  </a:lnTo>
                  <a:lnTo>
                    <a:pt x="279568" y="315590"/>
                  </a:lnTo>
                  <a:lnTo>
                    <a:pt x="233464" y="376220"/>
                  </a:lnTo>
                  <a:lnTo>
                    <a:pt x="223991" y="388321"/>
                  </a:lnTo>
                  <a:lnTo>
                    <a:pt x="214009" y="401072"/>
                  </a:lnTo>
                  <a:lnTo>
                    <a:pt x="190713" y="433912"/>
                  </a:lnTo>
                  <a:lnTo>
                    <a:pt x="167802" y="467844"/>
                  </a:lnTo>
                  <a:lnTo>
                    <a:pt x="167040" y="469074"/>
                  </a:lnTo>
                  <a:lnTo>
                    <a:pt x="155643" y="487510"/>
                  </a:lnTo>
                  <a:lnTo>
                    <a:pt x="113489" y="442561"/>
                  </a:lnTo>
                  <a:lnTo>
                    <a:pt x="126124" y="418468"/>
                  </a:lnTo>
                  <a:lnTo>
                    <a:pt x="126679" y="416459"/>
                  </a:lnTo>
                  <a:lnTo>
                    <a:pt x="129702" y="383784"/>
                  </a:lnTo>
                  <a:lnTo>
                    <a:pt x="129702" y="62234"/>
                  </a:lnTo>
                  <a:lnTo>
                    <a:pt x="90792" y="62234"/>
                  </a:lnTo>
                  <a:lnTo>
                    <a:pt x="70994" y="63930"/>
                  </a:lnTo>
                  <a:lnTo>
                    <a:pt x="68802" y="64299"/>
                  </a:lnTo>
                  <a:lnTo>
                    <a:pt x="29182" y="72607"/>
                  </a:lnTo>
                  <a:lnTo>
                    <a:pt x="0" y="41490"/>
                  </a:lnTo>
                  <a:lnTo>
                    <a:pt x="126459" y="41490"/>
                  </a:lnTo>
                  <a:lnTo>
                    <a:pt x="152400" y="0"/>
                  </a:lnTo>
                  <a:lnTo>
                    <a:pt x="204281" y="48405"/>
                  </a:lnTo>
                  <a:lnTo>
                    <a:pt x="175097" y="76065"/>
                  </a:lnTo>
                  <a:lnTo>
                    <a:pt x="175097" y="390699"/>
                  </a:lnTo>
                  <a:lnTo>
                    <a:pt x="301558" y="262771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7478840" y="4800600"/>
              <a:ext cx="762003" cy="81597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478840" y="4800600"/>
              <a:ext cx="762000" cy="815975"/>
            </a:xfrm>
            <a:custGeom>
              <a:rect l="l" t="t" r="r" b="b"/>
              <a:pathLst>
                <a:path w="762000" h="815975">
                  <a:moveTo>
                    <a:pt x="466928" y="114098"/>
                  </a:moveTo>
                  <a:lnTo>
                    <a:pt x="466650" y="83832"/>
                  </a:lnTo>
                  <a:lnTo>
                    <a:pt x="465180" y="33663"/>
                  </a:lnTo>
                  <a:lnTo>
                    <a:pt x="463687" y="3457"/>
                  </a:lnTo>
                  <a:lnTo>
                    <a:pt x="541508" y="44949"/>
                  </a:lnTo>
                  <a:lnTo>
                    <a:pt x="512325" y="69150"/>
                  </a:lnTo>
                  <a:lnTo>
                    <a:pt x="512325" y="311177"/>
                  </a:lnTo>
                  <a:lnTo>
                    <a:pt x="651756" y="311177"/>
                  </a:lnTo>
                  <a:lnTo>
                    <a:pt x="697152" y="262771"/>
                  </a:lnTo>
                  <a:lnTo>
                    <a:pt x="762003" y="331921"/>
                  </a:lnTo>
                  <a:lnTo>
                    <a:pt x="512325" y="331921"/>
                  </a:lnTo>
                  <a:lnTo>
                    <a:pt x="512325" y="705333"/>
                  </a:lnTo>
                  <a:lnTo>
                    <a:pt x="512675" y="728976"/>
                  </a:lnTo>
                  <a:lnTo>
                    <a:pt x="513590" y="753323"/>
                  </a:lnTo>
                  <a:lnTo>
                    <a:pt x="515568" y="791772"/>
                  </a:lnTo>
                  <a:lnTo>
                    <a:pt x="463687" y="812517"/>
                  </a:lnTo>
                  <a:lnTo>
                    <a:pt x="465907" y="727383"/>
                  </a:lnTo>
                  <a:lnTo>
                    <a:pt x="466726" y="690640"/>
                  </a:lnTo>
                  <a:lnTo>
                    <a:pt x="466832" y="678393"/>
                  </a:lnTo>
                  <a:lnTo>
                    <a:pt x="466928" y="667301"/>
                  </a:lnTo>
                  <a:lnTo>
                    <a:pt x="466928" y="331921"/>
                  </a:lnTo>
                  <a:lnTo>
                    <a:pt x="333984" y="331921"/>
                  </a:lnTo>
                  <a:lnTo>
                    <a:pt x="301705" y="334118"/>
                  </a:lnTo>
                  <a:lnTo>
                    <a:pt x="280439" y="336952"/>
                  </a:lnTo>
                  <a:lnTo>
                    <a:pt x="256162" y="342294"/>
                  </a:lnTo>
                  <a:lnTo>
                    <a:pt x="226979" y="311177"/>
                  </a:lnTo>
                  <a:lnTo>
                    <a:pt x="466928" y="311177"/>
                  </a:lnTo>
                  <a:lnTo>
                    <a:pt x="466928" y="114098"/>
                  </a:lnTo>
                  <a:close/>
                </a:path>
                <a:path w="762000" h="815975">
                  <a:moveTo>
                    <a:pt x="197796" y="653471"/>
                  </a:moveTo>
                  <a:lnTo>
                    <a:pt x="197942" y="674503"/>
                  </a:lnTo>
                  <a:lnTo>
                    <a:pt x="197997" y="682644"/>
                  </a:lnTo>
                  <a:lnTo>
                    <a:pt x="199494" y="744851"/>
                  </a:lnTo>
                  <a:lnTo>
                    <a:pt x="201038" y="788314"/>
                  </a:lnTo>
                  <a:lnTo>
                    <a:pt x="149158" y="815975"/>
                  </a:lnTo>
                  <a:lnTo>
                    <a:pt x="151414" y="761562"/>
                  </a:lnTo>
                  <a:lnTo>
                    <a:pt x="152198" y="738180"/>
                  </a:lnTo>
                  <a:lnTo>
                    <a:pt x="152223" y="735828"/>
                  </a:lnTo>
                  <a:lnTo>
                    <a:pt x="152401" y="719165"/>
                  </a:lnTo>
                  <a:lnTo>
                    <a:pt x="152401" y="290432"/>
                  </a:lnTo>
                  <a:lnTo>
                    <a:pt x="137061" y="318712"/>
                  </a:lnTo>
                  <a:lnTo>
                    <a:pt x="136694" y="319388"/>
                  </a:lnTo>
                  <a:lnTo>
                    <a:pt x="103457" y="374709"/>
                  </a:lnTo>
                  <a:lnTo>
                    <a:pt x="67789" y="426572"/>
                  </a:lnTo>
                  <a:lnTo>
                    <a:pt x="29690" y="474976"/>
                  </a:lnTo>
                  <a:lnTo>
                    <a:pt x="27528" y="477456"/>
                  </a:lnTo>
                  <a:lnTo>
                    <a:pt x="9727" y="497882"/>
                  </a:lnTo>
                  <a:lnTo>
                    <a:pt x="0" y="487510"/>
                  </a:lnTo>
                  <a:lnTo>
                    <a:pt x="12265" y="469228"/>
                  </a:lnTo>
                  <a:lnTo>
                    <a:pt x="13755" y="467008"/>
                  </a:lnTo>
                  <a:lnTo>
                    <a:pt x="41114" y="422277"/>
                  </a:lnTo>
                  <a:lnTo>
                    <a:pt x="68271" y="372574"/>
                  </a:lnTo>
                  <a:lnTo>
                    <a:pt x="91791" y="324868"/>
                  </a:lnTo>
                  <a:lnTo>
                    <a:pt x="108626" y="288703"/>
                  </a:lnTo>
                  <a:lnTo>
                    <a:pt x="117540" y="268030"/>
                  </a:lnTo>
                  <a:lnTo>
                    <a:pt x="121824" y="258099"/>
                  </a:lnTo>
                  <a:lnTo>
                    <a:pt x="147156" y="192190"/>
                  </a:lnTo>
                  <a:lnTo>
                    <a:pt x="171070" y="120014"/>
                  </a:lnTo>
                  <a:lnTo>
                    <a:pt x="193566" y="41571"/>
                  </a:lnTo>
                  <a:lnTo>
                    <a:pt x="194328" y="38614"/>
                  </a:lnTo>
                  <a:lnTo>
                    <a:pt x="204282" y="0"/>
                  </a:lnTo>
                  <a:lnTo>
                    <a:pt x="278860" y="48407"/>
                  </a:lnTo>
                  <a:lnTo>
                    <a:pt x="252920" y="69150"/>
                  </a:lnTo>
                  <a:lnTo>
                    <a:pt x="223846" y="134865"/>
                  </a:lnTo>
                  <a:lnTo>
                    <a:pt x="188474" y="215015"/>
                  </a:lnTo>
                  <a:lnTo>
                    <a:pt x="180019" y="234275"/>
                  </a:lnTo>
                  <a:lnTo>
                    <a:pt x="175097" y="245484"/>
                  </a:lnTo>
                  <a:lnTo>
                    <a:pt x="223736" y="276601"/>
                  </a:lnTo>
                  <a:lnTo>
                    <a:pt x="197796" y="297347"/>
                  </a:lnTo>
                  <a:lnTo>
                    <a:pt x="197796" y="653471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8318799" y="4808080"/>
            <a:ext cx="703580" cy="792480"/>
            <a:chOff x="8318799" y="4808080"/>
            <a:chExt cx="703580" cy="792480"/>
          </a:xfrm>
        </p:grpSpPr>
        <p:pic>
          <p:nvPicPr>
            <p:cNvPr id="50" name="object 50"/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8325149" y="4814430"/>
              <a:ext cx="696611" cy="78605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325149" y="4814430"/>
              <a:ext cx="671830" cy="760730"/>
            </a:xfrm>
            <a:custGeom>
              <a:rect l="l" t="t" r="r" b="b"/>
              <a:pathLst>
                <a:path w="671829" h="760729">
                  <a:moveTo>
                    <a:pt x="385865" y="82980"/>
                  </a:moveTo>
                  <a:lnTo>
                    <a:pt x="368452" y="111180"/>
                  </a:lnTo>
                  <a:lnTo>
                    <a:pt x="366143" y="114922"/>
                  </a:lnTo>
                  <a:lnTo>
                    <a:pt x="325104" y="175967"/>
                  </a:lnTo>
                  <a:lnTo>
                    <a:pt x="281938" y="233233"/>
                  </a:lnTo>
                  <a:lnTo>
                    <a:pt x="236643" y="286716"/>
                  </a:lnTo>
                  <a:lnTo>
                    <a:pt x="189220" y="336419"/>
                  </a:lnTo>
                  <a:lnTo>
                    <a:pt x="139670" y="382340"/>
                  </a:lnTo>
                  <a:lnTo>
                    <a:pt x="87993" y="424478"/>
                  </a:lnTo>
                  <a:lnTo>
                    <a:pt x="34186" y="462834"/>
                  </a:lnTo>
                  <a:lnTo>
                    <a:pt x="6485" y="480595"/>
                  </a:lnTo>
                  <a:lnTo>
                    <a:pt x="0" y="466764"/>
                  </a:lnTo>
                  <a:lnTo>
                    <a:pt x="34046" y="438158"/>
                  </a:lnTo>
                  <a:lnTo>
                    <a:pt x="97277" y="380461"/>
                  </a:lnTo>
                  <a:lnTo>
                    <a:pt x="154022" y="322115"/>
                  </a:lnTo>
                  <a:lnTo>
                    <a:pt x="204282" y="263122"/>
                  </a:lnTo>
                  <a:lnTo>
                    <a:pt x="212524" y="252322"/>
                  </a:lnTo>
                  <a:lnTo>
                    <a:pt x="226980" y="233381"/>
                  </a:lnTo>
                  <a:lnTo>
                    <a:pt x="248145" y="203660"/>
                  </a:lnTo>
                  <a:lnTo>
                    <a:pt x="286257" y="144647"/>
                  </a:lnTo>
                  <a:lnTo>
                    <a:pt x="318683" y="86302"/>
                  </a:lnTo>
                  <a:lnTo>
                    <a:pt x="345434" y="28606"/>
                  </a:lnTo>
                  <a:lnTo>
                    <a:pt x="347811" y="22559"/>
                  </a:lnTo>
                  <a:lnTo>
                    <a:pt x="356682" y="0"/>
                  </a:lnTo>
                  <a:lnTo>
                    <a:pt x="428019" y="65693"/>
                  </a:lnTo>
                  <a:lnTo>
                    <a:pt x="385865" y="82980"/>
                  </a:lnTo>
                  <a:close/>
                </a:path>
                <a:path w="671829" h="760729">
                  <a:moveTo>
                    <a:pt x="188069" y="653470"/>
                  </a:moveTo>
                  <a:lnTo>
                    <a:pt x="197411" y="653064"/>
                  </a:lnTo>
                  <a:lnTo>
                    <a:pt x="247651" y="650877"/>
                  </a:lnTo>
                  <a:lnTo>
                    <a:pt x="442204" y="640505"/>
                  </a:lnTo>
                  <a:lnTo>
                    <a:pt x="488303" y="637848"/>
                  </a:lnTo>
                  <a:lnTo>
                    <a:pt x="577177" y="632725"/>
                  </a:lnTo>
                  <a:lnTo>
                    <a:pt x="565549" y="611596"/>
                  </a:lnTo>
                  <a:lnTo>
                    <a:pt x="541913" y="572110"/>
                  </a:lnTo>
                  <a:lnTo>
                    <a:pt x="514351" y="530621"/>
                  </a:lnTo>
                  <a:lnTo>
                    <a:pt x="488991" y="495752"/>
                  </a:lnTo>
                  <a:lnTo>
                    <a:pt x="466929" y="466764"/>
                  </a:lnTo>
                  <a:lnTo>
                    <a:pt x="476657" y="456391"/>
                  </a:lnTo>
                  <a:lnTo>
                    <a:pt x="626085" y="597990"/>
                  </a:lnTo>
                  <a:lnTo>
                    <a:pt x="630932" y="602932"/>
                  </a:lnTo>
                  <a:lnTo>
                    <a:pt x="652022" y="628194"/>
                  </a:lnTo>
                  <a:lnTo>
                    <a:pt x="659621" y="640242"/>
                  </a:lnTo>
                  <a:lnTo>
                    <a:pt x="659900" y="640927"/>
                  </a:lnTo>
                  <a:lnTo>
                    <a:pt x="661484" y="644827"/>
                  </a:lnTo>
                  <a:lnTo>
                    <a:pt x="668401" y="680474"/>
                  </a:lnTo>
                  <a:lnTo>
                    <a:pt x="671211" y="694960"/>
                  </a:lnTo>
                  <a:lnTo>
                    <a:pt x="666784" y="716898"/>
                  </a:lnTo>
                  <a:lnTo>
                    <a:pt x="656621" y="741637"/>
                  </a:lnTo>
                  <a:lnTo>
                    <a:pt x="641915" y="754905"/>
                  </a:lnTo>
                  <a:lnTo>
                    <a:pt x="635544" y="760653"/>
                  </a:lnTo>
                  <a:lnTo>
                    <a:pt x="619330" y="736451"/>
                  </a:lnTo>
                  <a:lnTo>
                    <a:pt x="611606" y="714564"/>
                  </a:lnTo>
                  <a:lnTo>
                    <a:pt x="601076" y="686493"/>
                  </a:lnTo>
                  <a:lnTo>
                    <a:pt x="586904" y="650013"/>
                  </a:lnTo>
                  <a:lnTo>
                    <a:pt x="387653" y="675577"/>
                  </a:lnTo>
                  <a:lnTo>
                    <a:pt x="344775" y="681616"/>
                  </a:lnTo>
                  <a:lnTo>
                    <a:pt x="260988" y="697782"/>
                  </a:lnTo>
                  <a:lnTo>
                    <a:pt x="218936" y="708696"/>
                  </a:lnTo>
                  <a:lnTo>
                    <a:pt x="167968" y="730845"/>
                  </a:lnTo>
                  <a:lnTo>
                    <a:pt x="164196" y="734466"/>
                  </a:lnTo>
                  <a:lnTo>
                    <a:pt x="162128" y="736451"/>
                  </a:lnTo>
                  <a:lnTo>
                    <a:pt x="116733" y="653470"/>
                  </a:lnTo>
                  <a:lnTo>
                    <a:pt x="123450" y="652607"/>
                  </a:lnTo>
                  <a:lnTo>
                    <a:pt x="135276" y="648912"/>
                  </a:lnTo>
                  <a:lnTo>
                    <a:pt x="150677" y="640808"/>
                  </a:lnTo>
                  <a:lnTo>
                    <a:pt x="168511" y="628654"/>
                  </a:lnTo>
                  <a:lnTo>
                    <a:pt x="194643" y="607096"/>
                  </a:lnTo>
                  <a:lnTo>
                    <a:pt x="278860" y="523814"/>
                  </a:lnTo>
                  <a:lnTo>
                    <a:pt x="322253" y="473186"/>
                  </a:lnTo>
                  <a:lnTo>
                    <a:pt x="349412" y="437207"/>
                  </a:lnTo>
                  <a:lnTo>
                    <a:pt x="375149" y="399445"/>
                  </a:lnTo>
                  <a:lnTo>
                    <a:pt x="399469" y="359899"/>
                  </a:lnTo>
                  <a:lnTo>
                    <a:pt x="422369" y="318571"/>
                  </a:lnTo>
                  <a:lnTo>
                    <a:pt x="443851" y="275460"/>
                  </a:lnTo>
                  <a:lnTo>
                    <a:pt x="460512" y="238181"/>
                  </a:lnTo>
                  <a:lnTo>
                    <a:pt x="473415" y="207450"/>
                  </a:lnTo>
                  <a:lnTo>
                    <a:pt x="541508" y="266228"/>
                  </a:lnTo>
                  <a:lnTo>
                    <a:pt x="505841" y="283516"/>
                  </a:lnTo>
                  <a:lnTo>
                    <a:pt x="481996" y="318289"/>
                  </a:lnTo>
                  <a:lnTo>
                    <a:pt x="480964" y="319794"/>
                  </a:lnTo>
                  <a:lnTo>
                    <a:pt x="432730" y="386999"/>
                  </a:lnTo>
                  <a:lnTo>
                    <a:pt x="386523" y="447074"/>
                  </a:lnTo>
                  <a:lnTo>
                    <a:pt x="342343" y="500017"/>
                  </a:lnTo>
                  <a:lnTo>
                    <a:pt x="321014" y="523814"/>
                  </a:lnTo>
                  <a:lnTo>
                    <a:pt x="280913" y="566453"/>
                  </a:lnTo>
                  <a:lnTo>
                    <a:pt x="229563" y="617410"/>
                  </a:lnTo>
                  <a:lnTo>
                    <a:pt x="200786" y="643125"/>
                  </a:lnTo>
                  <a:lnTo>
                    <a:pt x="199524" y="644152"/>
                  </a:lnTo>
                  <a:lnTo>
                    <a:pt x="188069" y="653470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917575" y="1905000"/>
            <a:ext cx="7764780" cy="3102610"/>
            <a:chOff x="917575" y="1905000"/>
            <a:chExt cx="7764780" cy="3102610"/>
          </a:xfrm>
        </p:grpSpPr>
        <p:sp>
          <p:nvSpPr>
            <p:cNvPr id="5" name="object 5"/>
            <p:cNvSpPr/>
            <p:nvPr/>
          </p:nvSpPr>
          <p:spPr>
            <a:xfrm>
              <a:off x="1041391" y="4594277"/>
              <a:ext cx="7640955" cy="412750"/>
            </a:xfrm>
            <a:custGeom>
              <a:rect l="l" t="t" r="r" b="b"/>
              <a:pathLst>
                <a:path w="7640955" h="412750">
                  <a:moveTo>
                    <a:pt x="7591130" y="165076"/>
                  </a:moveTo>
                  <a:lnTo>
                    <a:pt x="7504416" y="165076"/>
                  </a:lnTo>
                  <a:lnTo>
                    <a:pt x="7504434" y="247626"/>
                  </a:lnTo>
                  <a:lnTo>
                    <a:pt x="7472253" y="247633"/>
                  </a:lnTo>
                  <a:lnTo>
                    <a:pt x="7393039" y="412750"/>
                  </a:lnTo>
                  <a:lnTo>
                    <a:pt x="7640646" y="206323"/>
                  </a:lnTo>
                  <a:lnTo>
                    <a:pt x="7591130" y="165076"/>
                  </a:lnTo>
                  <a:close/>
                </a:path>
                <a:path w="7640955" h="412750">
                  <a:moveTo>
                    <a:pt x="7472236" y="165083"/>
                  </a:moveTo>
                  <a:lnTo>
                    <a:pt x="0" y="166635"/>
                  </a:lnTo>
                  <a:lnTo>
                    <a:pt x="17" y="249185"/>
                  </a:lnTo>
                  <a:lnTo>
                    <a:pt x="7472256" y="247626"/>
                  </a:lnTo>
                  <a:lnTo>
                    <a:pt x="7492056" y="206354"/>
                  </a:lnTo>
                  <a:lnTo>
                    <a:pt x="7472236" y="165083"/>
                  </a:lnTo>
                  <a:close/>
                </a:path>
                <a:path w="7640955" h="412750">
                  <a:moveTo>
                    <a:pt x="7504416" y="165076"/>
                  </a:moveTo>
                  <a:lnTo>
                    <a:pt x="7472236" y="165083"/>
                  </a:lnTo>
                  <a:lnTo>
                    <a:pt x="7492056" y="206354"/>
                  </a:lnTo>
                  <a:lnTo>
                    <a:pt x="7472253" y="247633"/>
                  </a:lnTo>
                  <a:lnTo>
                    <a:pt x="7504434" y="247626"/>
                  </a:lnTo>
                  <a:lnTo>
                    <a:pt x="7504416" y="165076"/>
                  </a:lnTo>
                  <a:close/>
                </a:path>
                <a:path w="7640955" h="412750">
                  <a:moveTo>
                    <a:pt x="7392953" y="0"/>
                  </a:moveTo>
                  <a:lnTo>
                    <a:pt x="7472236" y="165083"/>
                  </a:lnTo>
                  <a:lnTo>
                    <a:pt x="7591130" y="165076"/>
                  </a:lnTo>
                  <a:lnTo>
                    <a:pt x="7392953" y="0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17575" y="1905000"/>
              <a:ext cx="247650" cy="2895600"/>
            </a:xfrm>
            <a:custGeom>
              <a:rect l="l" t="t" r="r" b="b"/>
              <a:pathLst>
                <a:path w="247650" h="2895600">
                  <a:moveTo>
                    <a:pt x="82550" y="222882"/>
                  </a:moveTo>
                  <a:lnTo>
                    <a:pt x="165100" y="222882"/>
                  </a:lnTo>
                  <a:lnTo>
                    <a:pt x="165100" y="2895600"/>
                  </a:lnTo>
                  <a:lnTo>
                    <a:pt x="82550" y="2895600"/>
                  </a:lnTo>
                  <a:lnTo>
                    <a:pt x="82550" y="222882"/>
                  </a:lnTo>
                  <a:close/>
                </a:path>
                <a:path w="247650" h="2895600">
                  <a:moveTo>
                    <a:pt x="123825" y="0"/>
                  </a:moveTo>
                  <a:lnTo>
                    <a:pt x="247650" y="247650"/>
                  </a:lnTo>
                  <a:lnTo>
                    <a:pt x="165100" y="247650"/>
                  </a:lnTo>
                  <a:lnTo>
                    <a:pt x="165100" y="222882"/>
                  </a:lnTo>
                  <a:lnTo>
                    <a:pt x="12384" y="222882"/>
                  </a:lnTo>
                  <a:lnTo>
                    <a:pt x="123825" y="0"/>
                  </a:lnTo>
                  <a:close/>
                </a:path>
                <a:path w="247650" h="2895600">
                  <a:moveTo>
                    <a:pt x="12384" y="222882"/>
                  </a:moveTo>
                  <a:lnTo>
                    <a:pt x="82550" y="222882"/>
                  </a:lnTo>
                  <a:lnTo>
                    <a:pt x="82550" y="247650"/>
                  </a:lnTo>
                  <a:lnTo>
                    <a:pt x="0" y="247650"/>
                  </a:lnTo>
                  <a:lnTo>
                    <a:pt x="12384" y="2228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41400" y="3581400"/>
              <a:ext cx="7289800" cy="12192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1400" y="3581400"/>
              <a:ext cx="7289800" cy="1219200"/>
            </a:xfrm>
            <a:custGeom>
              <a:rect l="l" t="t" r="r" b="b"/>
              <a:pathLst>
                <a:path w="7289800" h="1219200">
                  <a:moveTo>
                    <a:pt x="0" y="1219200"/>
                  </a:moveTo>
                  <a:lnTo>
                    <a:pt x="46556" y="1195450"/>
                  </a:lnTo>
                  <a:lnTo>
                    <a:pt x="93112" y="1171709"/>
                  </a:lnTo>
                  <a:lnTo>
                    <a:pt x="139669" y="1147984"/>
                  </a:lnTo>
                  <a:lnTo>
                    <a:pt x="186227" y="1124282"/>
                  </a:lnTo>
                  <a:lnTo>
                    <a:pt x="232785" y="1100613"/>
                  </a:lnTo>
                  <a:lnTo>
                    <a:pt x="279346" y="1076984"/>
                  </a:lnTo>
                  <a:lnTo>
                    <a:pt x="325907" y="1053403"/>
                  </a:lnTo>
                  <a:lnTo>
                    <a:pt x="372471" y="1029878"/>
                  </a:lnTo>
                  <a:lnTo>
                    <a:pt x="419036" y="1006417"/>
                  </a:lnTo>
                  <a:lnTo>
                    <a:pt x="465604" y="983028"/>
                  </a:lnTo>
                  <a:lnTo>
                    <a:pt x="512175" y="959720"/>
                  </a:lnTo>
                  <a:lnTo>
                    <a:pt x="558748" y="936499"/>
                  </a:lnTo>
                  <a:lnTo>
                    <a:pt x="605325" y="913375"/>
                  </a:lnTo>
                  <a:lnTo>
                    <a:pt x="651905" y="890354"/>
                  </a:lnTo>
                  <a:lnTo>
                    <a:pt x="698489" y="867446"/>
                  </a:lnTo>
                  <a:lnTo>
                    <a:pt x="745077" y="844658"/>
                  </a:lnTo>
                  <a:lnTo>
                    <a:pt x="791669" y="821999"/>
                  </a:lnTo>
                  <a:lnTo>
                    <a:pt x="838265" y="799475"/>
                  </a:lnTo>
                  <a:lnTo>
                    <a:pt x="884866" y="777096"/>
                  </a:lnTo>
                  <a:lnTo>
                    <a:pt x="931472" y="754869"/>
                  </a:lnTo>
                  <a:lnTo>
                    <a:pt x="978084" y="732802"/>
                  </a:lnTo>
                  <a:lnTo>
                    <a:pt x="1024701" y="710903"/>
                  </a:lnTo>
                  <a:lnTo>
                    <a:pt x="1071323" y="689181"/>
                  </a:lnTo>
                  <a:lnTo>
                    <a:pt x="1117952" y="667643"/>
                  </a:lnTo>
                  <a:lnTo>
                    <a:pt x="1164587" y="646297"/>
                  </a:lnTo>
                  <a:lnTo>
                    <a:pt x="1211229" y="625152"/>
                  </a:lnTo>
                  <a:lnTo>
                    <a:pt x="1257877" y="604214"/>
                  </a:lnTo>
                  <a:lnTo>
                    <a:pt x="1304533" y="583493"/>
                  </a:lnTo>
                  <a:lnTo>
                    <a:pt x="1351196" y="562997"/>
                  </a:lnTo>
                  <a:lnTo>
                    <a:pt x="1397867" y="542733"/>
                  </a:lnTo>
                  <a:lnTo>
                    <a:pt x="1444545" y="522709"/>
                  </a:lnTo>
                  <a:lnTo>
                    <a:pt x="1491232" y="502933"/>
                  </a:lnTo>
                  <a:lnTo>
                    <a:pt x="1537927" y="483414"/>
                  </a:lnTo>
                  <a:lnTo>
                    <a:pt x="1584631" y="464159"/>
                  </a:lnTo>
                  <a:lnTo>
                    <a:pt x="1631344" y="445177"/>
                  </a:lnTo>
                  <a:lnTo>
                    <a:pt x="1678065" y="426475"/>
                  </a:lnTo>
                  <a:lnTo>
                    <a:pt x="1724797" y="408061"/>
                  </a:lnTo>
                  <a:lnTo>
                    <a:pt x="1771538" y="389944"/>
                  </a:lnTo>
                  <a:lnTo>
                    <a:pt x="1818289" y="372132"/>
                  </a:lnTo>
                  <a:lnTo>
                    <a:pt x="1865051" y="354632"/>
                  </a:lnTo>
                  <a:lnTo>
                    <a:pt x="1911823" y="337452"/>
                  </a:lnTo>
                  <a:lnTo>
                    <a:pt x="1958605" y="320601"/>
                  </a:lnTo>
                  <a:lnTo>
                    <a:pt x="2005399" y="304086"/>
                  </a:lnTo>
                  <a:lnTo>
                    <a:pt x="2052204" y="287916"/>
                  </a:lnTo>
                  <a:lnTo>
                    <a:pt x="2099021" y="272098"/>
                  </a:lnTo>
                  <a:lnTo>
                    <a:pt x="2145850" y="256641"/>
                  </a:lnTo>
                  <a:lnTo>
                    <a:pt x="2192690" y="241552"/>
                  </a:lnTo>
                  <a:lnTo>
                    <a:pt x="2239543" y="226840"/>
                  </a:lnTo>
                  <a:lnTo>
                    <a:pt x="2286409" y="212512"/>
                  </a:lnTo>
                  <a:lnTo>
                    <a:pt x="2333288" y="198577"/>
                  </a:lnTo>
                  <a:lnTo>
                    <a:pt x="2380179" y="185043"/>
                  </a:lnTo>
                  <a:lnTo>
                    <a:pt x="2427084" y="171917"/>
                  </a:lnTo>
                  <a:lnTo>
                    <a:pt x="2474003" y="159208"/>
                  </a:lnTo>
                  <a:lnTo>
                    <a:pt x="2520936" y="146923"/>
                  </a:lnTo>
                  <a:lnTo>
                    <a:pt x="2567883" y="135071"/>
                  </a:lnTo>
                  <a:lnTo>
                    <a:pt x="2614845" y="123660"/>
                  </a:lnTo>
                  <a:lnTo>
                    <a:pt x="2661821" y="112697"/>
                  </a:lnTo>
                  <a:lnTo>
                    <a:pt x="2708812" y="102191"/>
                  </a:lnTo>
                  <a:lnTo>
                    <a:pt x="2755818" y="92150"/>
                  </a:lnTo>
                  <a:lnTo>
                    <a:pt x="2802840" y="82581"/>
                  </a:lnTo>
                  <a:lnTo>
                    <a:pt x="2849878" y="73493"/>
                  </a:lnTo>
                  <a:lnTo>
                    <a:pt x="2896932" y="64894"/>
                  </a:lnTo>
                  <a:lnTo>
                    <a:pt x="2944002" y="56792"/>
                  </a:lnTo>
                  <a:lnTo>
                    <a:pt x="2991089" y="49194"/>
                  </a:lnTo>
                  <a:lnTo>
                    <a:pt x="3038193" y="42109"/>
                  </a:lnTo>
                  <a:lnTo>
                    <a:pt x="3085313" y="35545"/>
                  </a:lnTo>
                  <a:lnTo>
                    <a:pt x="3132451" y="29509"/>
                  </a:lnTo>
                  <a:lnTo>
                    <a:pt x="3179607" y="24011"/>
                  </a:lnTo>
                  <a:lnTo>
                    <a:pt x="3226781" y="19057"/>
                  </a:lnTo>
                  <a:lnTo>
                    <a:pt x="3273973" y="14656"/>
                  </a:lnTo>
                  <a:lnTo>
                    <a:pt x="3321183" y="10815"/>
                  </a:lnTo>
                  <a:lnTo>
                    <a:pt x="3368412" y="7544"/>
                  </a:lnTo>
                  <a:lnTo>
                    <a:pt x="3415660" y="4849"/>
                  </a:lnTo>
                  <a:lnTo>
                    <a:pt x="3462927" y="2739"/>
                  </a:lnTo>
                  <a:lnTo>
                    <a:pt x="3510213" y="1223"/>
                  </a:lnTo>
                  <a:lnTo>
                    <a:pt x="3557519" y="307"/>
                  </a:lnTo>
                  <a:lnTo>
                    <a:pt x="3604846" y="0"/>
                  </a:lnTo>
                  <a:lnTo>
                    <a:pt x="3651585" y="299"/>
                  </a:lnTo>
                  <a:lnTo>
                    <a:pt x="3698344" y="1192"/>
                  </a:lnTo>
                  <a:lnTo>
                    <a:pt x="3745122" y="2670"/>
                  </a:lnTo>
                  <a:lnTo>
                    <a:pt x="3791919" y="4727"/>
                  </a:lnTo>
                  <a:lnTo>
                    <a:pt x="3838735" y="7354"/>
                  </a:lnTo>
                  <a:lnTo>
                    <a:pt x="3885569" y="10543"/>
                  </a:lnTo>
                  <a:lnTo>
                    <a:pt x="3932422" y="14288"/>
                  </a:lnTo>
                  <a:lnTo>
                    <a:pt x="3979292" y="18580"/>
                  </a:lnTo>
                  <a:lnTo>
                    <a:pt x="4026180" y="23411"/>
                  </a:lnTo>
                  <a:lnTo>
                    <a:pt x="4073086" y="28774"/>
                  </a:lnTo>
                  <a:lnTo>
                    <a:pt x="4120009" y="34661"/>
                  </a:lnTo>
                  <a:lnTo>
                    <a:pt x="4166949" y="41065"/>
                  </a:lnTo>
                  <a:lnTo>
                    <a:pt x="4213905" y="47977"/>
                  </a:lnTo>
                  <a:lnTo>
                    <a:pt x="4260878" y="55391"/>
                  </a:lnTo>
                  <a:lnTo>
                    <a:pt x="4307867" y="63297"/>
                  </a:lnTo>
                  <a:lnTo>
                    <a:pt x="4354873" y="71689"/>
                  </a:lnTo>
                  <a:lnTo>
                    <a:pt x="4401894" y="80559"/>
                  </a:lnTo>
                  <a:lnTo>
                    <a:pt x="4448930" y="89900"/>
                  </a:lnTo>
                  <a:lnTo>
                    <a:pt x="4495981" y="99702"/>
                  </a:lnTo>
                  <a:lnTo>
                    <a:pt x="4543048" y="109960"/>
                  </a:lnTo>
                  <a:lnTo>
                    <a:pt x="4590129" y="120664"/>
                  </a:lnTo>
                  <a:lnTo>
                    <a:pt x="4637225" y="131808"/>
                  </a:lnTo>
                  <a:lnTo>
                    <a:pt x="4684334" y="143383"/>
                  </a:lnTo>
                  <a:lnTo>
                    <a:pt x="4731458" y="155382"/>
                  </a:lnTo>
                  <a:lnTo>
                    <a:pt x="4778595" y="167798"/>
                  </a:lnTo>
                  <a:lnTo>
                    <a:pt x="4825746" y="180622"/>
                  </a:lnTo>
                  <a:lnTo>
                    <a:pt x="4872910" y="193846"/>
                  </a:lnTo>
                  <a:lnTo>
                    <a:pt x="4920087" y="207464"/>
                  </a:lnTo>
                  <a:lnTo>
                    <a:pt x="4967277" y="221468"/>
                  </a:lnTo>
                  <a:lnTo>
                    <a:pt x="5014479" y="235848"/>
                  </a:lnTo>
                  <a:lnTo>
                    <a:pt x="5061693" y="250599"/>
                  </a:lnTo>
                  <a:lnTo>
                    <a:pt x="5108919" y="265712"/>
                  </a:lnTo>
                  <a:lnTo>
                    <a:pt x="5156156" y="281180"/>
                  </a:lnTo>
                  <a:lnTo>
                    <a:pt x="5203405" y="296994"/>
                  </a:lnTo>
                  <a:lnTo>
                    <a:pt x="5250665" y="313148"/>
                  </a:lnTo>
                  <a:lnTo>
                    <a:pt x="5297936" y="329633"/>
                  </a:lnTo>
                  <a:lnTo>
                    <a:pt x="5345218" y="346442"/>
                  </a:lnTo>
                  <a:lnTo>
                    <a:pt x="5392510" y="363566"/>
                  </a:lnTo>
                  <a:lnTo>
                    <a:pt x="5439812" y="381000"/>
                  </a:lnTo>
                  <a:lnTo>
                    <a:pt x="5487125" y="398733"/>
                  </a:lnTo>
                  <a:lnTo>
                    <a:pt x="5534446" y="416760"/>
                  </a:lnTo>
                  <a:lnTo>
                    <a:pt x="5581777" y="435071"/>
                  </a:lnTo>
                  <a:lnTo>
                    <a:pt x="5629118" y="453660"/>
                  </a:lnTo>
                  <a:lnTo>
                    <a:pt x="5676467" y="472519"/>
                  </a:lnTo>
                  <a:lnTo>
                    <a:pt x="5723824" y="491640"/>
                  </a:lnTo>
                  <a:lnTo>
                    <a:pt x="5771190" y="511016"/>
                  </a:lnTo>
                  <a:lnTo>
                    <a:pt x="5818564" y="530638"/>
                  </a:lnTo>
                  <a:lnTo>
                    <a:pt x="5865946" y="550499"/>
                  </a:lnTo>
                  <a:lnTo>
                    <a:pt x="5913336" y="570591"/>
                  </a:lnTo>
                  <a:lnTo>
                    <a:pt x="5960733" y="590906"/>
                  </a:lnTo>
                  <a:lnTo>
                    <a:pt x="6008137" y="611438"/>
                  </a:lnTo>
                  <a:lnTo>
                    <a:pt x="6055548" y="632177"/>
                  </a:lnTo>
                  <a:lnTo>
                    <a:pt x="6102965" y="653117"/>
                  </a:lnTo>
                  <a:lnTo>
                    <a:pt x="6150389" y="674250"/>
                  </a:lnTo>
                  <a:lnTo>
                    <a:pt x="6197819" y="695567"/>
                  </a:lnTo>
                  <a:lnTo>
                    <a:pt x="6245254" y="717062"/>
                  </a:lnTo>
                  <a:lnTo>
                    <a:pt x="6292695" y="738727"/>
                  </a:lnTo>
                  <a:lnTo>
                    <a:pt x="6340142" y="760553"/>
                  </a:lnTo>
                  <a:lnTo>
                    <a:pt x="6387594" y="782534"/>
                  </a:lnTo>
                  <a:lnTo>
                    <a:pt x="6435050" y="804660"/>
                  </a:lnTo>
                  <a:lnTo>
                    <a:pt x="6482511" y="826926"/>
                  </a:lnTo>
                  <a:lnTo>
                    <a:pt x="6529976" y="849323"/>
                  </a:lnTo>
                  <a:lnTo>
                    <a:pt x="6577446" y="871843"/>
                  </a:lnTo>
                  <a:lnTo>
                    <a:pt x="6624919" y="894478"/>
                  </a:lnTo>
                  <a:lnTo>
                    <a:pt x="6672395" y="917222"/>
                  </a:lnTo>
                  <a:lnTo>
                    <a:pt x="6719875" y="940065"/>
                  </a:lnTo>
                  <a:lnTo>
                    <a:pt x="6767358" y="963002"/>
                  </a:lnTo>
                  <a:lnTo>
                    <a:pt x="6814844" y="986023"/>
                  </a:lnTo>
                  <a:lnTo>
                    <a:pt x="6862332" y="1009121"/>
                  </a:lnTo>
                  <a:lnTo>
                    <a:pt x="6909823" y="1032288"/>
                  </a:lnTo>
                  <a:lnTo>
                    <a:pt x="6957316" y="1055517"/>
                  </a:lnTo>
                  <a:lnTo>
                    <a:pt x="7004810" y="1078800"/>
                  </a:lnTo>
                  <a:lnTo>
                    <a:pt x="7052306" y="1102129"/>
                  </a:lnTo>
                  <a:lnTo>
                    <a:pt x="7099803" y="1125497"/>
                  </a:lnTo>
                  <a:lnTo>
                    <a:pt x="7147301" y="1148896"/>
                  </a:lnTo>
                  <a:lnTo>
                    <a:pt x="7194800" y="1172317"/>
                  </a:lnTo>
                  <a:lnTo>
                    <a:pt x="7242300" y="1195755"/>
                  </a:lnTo>
                  <a:lnTo>
                    <a:pt x="7289800" y="1219200"/>
                  </a:lnTo>
                </a:path>
              </a:pathLst>
            </a:custGeom>
            <a:ln w="349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162175" y="2895600"/>
              <a:ext cx="2644775" cy="1981200"/>
            </a:xfrm>
            <a:custGeom>
              <a:rect l="l" t="t" r="r" b="b"/>
              <a:pathLst>
                <a:path w="2644775" h="1981200">
                  <a:moveTo>
                    <a:pt x="2644775" y="1981200"/>
                  </a:moveTo>
                  <a:lnTo>
                    <a:pt x="0" y="1981200"/>
                  </a:lnTo>
                  <a:lnTo>
                    <a:pt x="183582" y="1646207"/>
                  </a:lnTo>
                  <a:lnTo>
                    <a:pt x="244626" y="1536033"/>
                  </a:lnTo>
                  <a:lnTo>
                    <a:pt x="305540" y="1427136"/>
                  </a:lnTo>
                  <a:lnTo>
                    <a:pt x="335938" y="1373267"/>
                  </a:lnTo>
                  <a:lnTo>
                    <a:pt x="366293" y="1319837"/>
                  </a:lnTo>
                  <a:lnTo>
                    <a:pt x="396598" y="1266886"/>
                  </a:lnTo>
                  <a:lnTo>
                    <a:pt x="426852" y="1214454"/>
                  </a:lnTo>
                  <a:lnTo>
                    <a:pt x="457048" y="1162581"/>
                  </a:lnTo>
                  <a:lnTo>
                    <a:pt x="487184" y="1111306"/>
                  </a:lnTo>
                  <a:lnTo>
                    <a:pt x="517256" y="1060671"/>
                  </a:lnTo>
                  <a:lnTo>
                    <a:pt x="547259" y="1010714"/>
                  </a:lnTo>
                  <a:lnTo>
                    <a:pt x="577189" y="961476"/>
                  </a:lnTo>
                  <a:lnTo>
                    <a:pt x="607043" y="912996"/>
                  </a:lnTo>
                  <a:lnTo>
                    <a:pt x="636815" y="865315"/>
                  </a:lnTo>
                  <a:lnTo>
                    <a:pt x="666503" y="818472"/>
                  </a:lnTo>
                  <a:lnTo>
                    <a:pt x="696103" y="772507"/>
                  </a:lnTo>
                  <a:lnTo>
                    <a:pt x="725609" y="727461"/>
                  </a:lnTo>
                  <a:lnTo>
                    <a:pt x="755018" y="683373"/>
                  </a:lnTo>
                  <a:lnTo>
                    <a:pt x="784327" y="640283"/>
                  </a:lnTo>
                  <a:lnTo>
                    <a:pt x="813530" y="598231"/>
                  </a:lnTo>
                  <a:lnTo>
                    <a:pt x="842625" y="557256"/>
                  </a:lnTo>
                  <a:lnTo>
                    <a:pt x="871606" y="517400"/>
                  </a:lnTo>
                  <a:lnTo>
                    <a:pt x="900471" y="478702"/>
                  </a:lnTo>
                  <a:lnTo>
                    <a:pt x="929214" y="441201"/>
                  </a:lnTo>
                  <a:lnTo>
                    <a:pt x="957832" y="404937"/>
                  </a:lnTo>
                  <a:lnTo>
                    <a:pt x="986321" y="369952"/>
                  </a:lnTo>
                  <a:lnTo>
                    <a:pt x="1014676" y="336283"/>
                  </a:lnTo>
                  <a:lnTo>
                    <a:pt x="1042895" y="303972"/>
                  </a:lnTo>
                  <a:lnTo>
                    <a:pt x="1070972" y="273059"/>
                  </a:lnTo>
                  <a:lnTo>
                    <a:pt x="1098904" y="243582"/>
                  </a:lnTo>
                  <a:lnTo>
                    <a:pt x="1126686" y="215583"/>
                  </a:lnTo>
                  <a:lnTo>
                    <a:pt x="1154315" y="189101"/>
                  </a:lnTo>
                  <a:lnTo>
                    <a:pt x="1209096" y="140847"/>
                  </a:lnTo>
                  <a:lnTo>
                    <a:pt x="1263215" y="99141"/>
                  </a:lnTo>
                  <a:lnTo>
                    <a:pt x="1316640" y="64302"/>
                  </a:lnTo>
                  <a:lnTo>
                    <a:pt x="1369338" y="36649"/>
                  </a:lnTo>
                  <a:lnTo>
                    <a:pt x="1421277" y="16501"/>
                  </a:lnTo>
                  <a:lnTo>
                    <a:pt x="1472425" y="4178"/>
                  </a:lnTo>
                  <a:lnTo>
                    <a:pt x="1522749" y="0"/>
                  </a:lnTo>
                  <a:lnTo>
                    <a:pt x="1549077" y="1180"/>
                  </a:lnTo>
                  <a:lnTo>
                    <a:pt x="1601032" y="10484"/>
                  </a:lnTo>
                  <a:lnTo>
                    <a:pt x="1652082" y="28727"/>
                  </a:lnTo>
                  <a:lnTo>
                    <a:pt x="1702267" y="55529"/>
                  </a:lnTo>
                  <a:lnTo>
                    <a:pt x="1751625" y="90509"/>
                  </a:lnTo>
                  <a:lnTo>
                    <a:pt x="1800195" y="133287"/>
                  </a:lnTo>
                  <a:lnTo>
                    <a:pt x="1848014" y="183482"/>
                  </a:lnTo>
                  <a:lnTo>
                    <a:pt x="1895121" y="240715"/>
                  </a:lnTo>
                  <a:lnTo>
                    <a:pt x="1918420" y="271852"/>
                  </a:lnTo>
                  <a:lnTo>
                    <a:pt x="1941555" y="304605"/>
                  </a:lnTo>
                  <a:lnTo>
                    <a:pt x="1964532" y="338927"/>
                  </a:lnTo>
                  <a:lnTo>
                    <a:pt x="1987355" y="374771"/>
                  </a:lnTo>
                  <a:lnTo>
                    <a:pt x="2010029" y="412089"/>
                  </a:lnTo>
                  <a:lnTo>
                    <a:pt x="2032558" y="450833"/>
                  </a:lnTo>
                  <a:lnTo>
                    <a:pt x="2054948" y="490957"/>
                  </a:lnTo>
                  <a:lnTo>
                    <a:pt x="2077203" y="532411"/>
                  </a:lnTo>
                  <a:lnTo>
                    <a:pt x="2099329" y="575150"/>
                  </a:lnTo>
                  <a:lnTo>
                    <a:pt x="2121330" y="619125"/>
                  </a:lnTo>
                  <a:lnTo>
                    <a:pt x="2143210" y="664288"/>
                  </a:lnTo>
                  <a:lnTo>
                    <a:pt x="2164975" y="710593"/>
                  </a:lnTo>
                  <a:lnTo>
                    <a:pt x="2186629" y="757991"/>
                  </a:lnTo>
                  <a:lnTo>
                    <a:pt x="2208178" y="806435"/>
                  </a:lnTo>
                  <a:lnTo>
                    <a:pt x="2229625" y="855878"/>
                  </a:lnTo>
                  <a:lnTo>
                    <a:pt x="2250976" y="906272"/>
                  </a:lnTo>
                  <a:lnTo>
                    <a:pt x="2272236" y="957569"/>
                  </a:lnTo>
                  <a:lnTo>
                    <a:pt x="2293410" y="1009722"/>
                  </a:lnTo>
                  <a:lnTo>
                    <a:pt x="2314501" y="1062683"/>
                  </a:lnTo>
                  <a:lnTo>
                    <a:pt x="2335516" y="1116406"/>
                  </a:lnTo>
                  <a:lnTo>
                    <a:pt x="2356459" y="1170841"/>
                  </a:lnTo>
                  <a:lnTo>
                    <a:pt x="2377334" y="1225942"/>
                  </a:lnTo>
                  <a:lnTo>
                    <a:pt x="2398147" y="1281662"/>
                  </a:lnTo>
                  <a:lnTo>
                    <a:pt x="2418902" y="1337951"/>
                  </a:lnTo>
                  <a:lnTo>
                    <a:pt x="2439604" y="1394764"/>
                  </a:lnTo>
                  <a:lnTo>
                    <a:pt x="2460258" y="1452053"/>
                  </a:lnTo>
                  <a:lnTo>
                    <a:pt x="2480869" y="1509769"/>
                  </a:lnTo>
                  <a:lnTo>
                    <a:pt x="2501441" y="1567866"/>
                  </a:lnTo>
                  <a:lnTo>
                    <a:pt x="2521980" y="1626295"/>
                  </a:lnTo>
                  <a:lnTo>
                    <a:pt x="2542490" y="1685010"/>
                  </a:lnTo>
                  <a:lnTo>
                    <a:pt x="2562976" y="1743963"/>
                  </a:lnTo>
                  <a:lnTo>
                    <a:pt x="2603894" y="1862391"/>
                  </a:lnTo>
                  <a:lnTo>
                    <a:pt x="2644775" y="198120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162175" y="2895600"/>
              <a:ext cx="2644775" cy="1981200"/>
            </a:xfrm>
            <a:custGeom>
              <a:rect l="l" t="t" r="r" b="b"/>
              <a:pathLst>
                <a:path w="2644775" h="1981200">
                  <a:moveTo>
                    <a:pt x="0" y="1981200"/>
                  </a:moveTo>
                  <a:lnTo>
                    <a:pt x="30620" y="1925134"/>
                  </a:lnTo>
                  <a:lnTo>
                    <a:pt x="61237" y="1869109"/>
                  </a:lnTo>
                  <a:lnTo>
                    <a:pt x="91845" y="1813164"/>
                  </a:lnTo>
                  <a:lnTo>
                    <a:pt x="122442" y="1757339"/>
                  </a:lnTo>
                  <a:lnTo>
                    <a:pt x="153022" y="1701673"/>
                  </a:lnTo>
                  <a:lnTo>
                    <a:pt x="183582" y="1646207"/>
                  </a:lnTo>
                  <a:lnTo>
                    <a:pt x="214118" y="1590980"/>
                  </a:lnTo>
                  <a:lnTo>
                    <a:pt x="244626" y="1536033"/>
                  </a:lnTo>
                  <a:lnTo>
                    <a:pt x="275101" y="1481405"/>
                  </a:lnTo>
                  <a:lnTo>
                    <a:pt x="305540" y="1427136"/>
                  </a:lnTo>
                  <a:lnTo>
                    <a:pt x="335938" y="1373267"/>
                  </a:lnTo>
                  <a:lnTo>
                    <a:pt x="366293" y="1319837"/>
                  </a:lnTo>
                  <a:lnTo>
                    <a:pt x="396598" y="1266886"/>
                  </a:lnTo>
                  <a:lnTo>
                    <a:pt x="426852" y="1214454"/>
                  </a:lnTo>
                  <a:lnTo>
                    <a:pt x="457048" y="1162581"/>
                  </a:lnTo>
                  <a:lnTo>
                    <a:pt x="487184" y="1111306"/>
                  </a:lnTo>
                  <a:lnTo>
                    <a:pt x="517256" y="1060671"/>
                  </a:lnTo>
                  <a:lnTo>
                    <a:pt x="547259" y="1010714"/>
                  </a:lnTo>
                  <a:lnTo>
                    <a:pt x="577189" y="961476"/>
                  </a:lnTo>
                  <a:lnTo>
                    <a:pt x="607043" y="912996"/>
                  </a:lnTo>
                  <a:lnTo>
                    <a:pt x="636815" y="865315"/>
                  </a:lnTo>
                  <a:lnTo>
                    <a:pt x="666503" y="818472"/>
                  </a:lnTo>
                  <a:lnTo>
                    <a:pt x="696103" y="772507"/>
                  </a:lnTo>
                  <a:lnTo>
                    <a:pt x="725609" y="727461"/>
                  </a:lnTo>
                  <a:lnTo>
                    <a:pt x="755018" y="683373"/>
                  </a:lnTo>
                  <a:lnTo>
                    <a:pt x="784327" y="640283"/>
                  </a:lnTo>
                  <a:lnTo>
                    <a:pt x="813530" y="598231"/>
                  </a:lnTo>
                  <a:lnTo>
                    <a:pt x="842625" y="557256"/>
                  </a:lnTo>
                  <a:lnTo>
                    <a:pt x="871606" y="517400"/>
                  </a:lnTo>
                  <a:lnTo>
                    <a:pt x="900471" y="478702"/>
                  </a:lnTo>
                  <a:lnTo>
                    <a:pt x="929214" y="441201"/>
                  </a:lnTo>
                  <a:lnTo>
                    <a:pt x="957832" y="404937"/>
                  </a:lnTo>
                  <a:lnTo>
                    <a:pt x="986321" y="369952"/>
                  </a:lnTo>
                  <a:lnTo>
                    <a:pt x="1014676" y="336283"/>
                  </a:lnTo>
                  <a:lnTo>
                    <a:pt x="1042895" y="303972"/>
                  </a:lnTo>
                  <a:lnTo>
                    <a:pt x="1070972" y="273059"/>
                  </a:lnTo>
                  <a:lnTo>
                    <a:pt x="1098904" y="243582"/>
                  </a:lnTo>
                  <a:lnTo>
                    <a:pt x="1126686" y="215583"/>
                  </a:lnTo>
                  <a:lnTo>
                    <a:pt x="1154315" y="189101"/>
                  </a:lnTo>
                  <a:lnTo>
                    <a:pt x="1209096" y="140847"/>
                  </a:lnTo>
                  <a:lnTo>
                    <a:pt x="1263215" y="99141"/>
                  </a:lnTo>
                  <a:lnTo>
                    <a:pt x="1316640" y="64302"/>
                  </a:lnTo>
                  <a:lnTo>
                    <a:pt x="1369338" y="36649"/>
                  </a:lnTo>
                  <a:lnTo>
                    <a:pt x="1421277" y="16501"/>
                  </a:lnTo>
                  <a:lnTo>
                    <a:pt x="1472425" y="4178"/>
                  </a:lnTo>
                  <a:lnTo>
                    <a:pt x="1522749" y="0"/>
                  </a:lnTo>
                  <a:lnTo>
                    <a:pt x="1575170" y="4691"/>
                  </a:lnTo>
                  <a:lnTo>
                    <a:pt x="1626668" y="18512"/>
                  </a:lnTo>
                  <a:lnTo>
                    <a:pt x="1677281" y="41082"/>
                  </a:lnTo>
                  <a:lnTo>
                    <a:pt x="1727047" y="72020"/>
                  </a:lnTo>
                  <a:lnTo>
                    <a:pt x="1776006" y="110947"/>
                  </a:lnTo>
                  <a:lnTo>
                    <a:pt x="1824196" y="157481"/>
                  </a:lnTo>
                  <a:lnTo>
                    <a:pt x="1871654" y="211243"/>
                  </a:lnTo>
                  <a:lnTo>
                    <a:pt x="1918420" y="271852"/>
                  </a:lnTo>
                  <a:lnTo>
                    <a:pt x="1941555" y="304605"/>
                  </a:lnTo>
                  <a:lnTo>
                    <a:pt x="1964532" y="338927"/>
                  </a:lnTo>
                  <a:lnTo>
                    <a:pt x="1987355" y="374771"/>
                  </a:lnTo>
                  <a:lnTo>
                    <a:pt x="2010029" y="412089"/>
                  </a:lnTo>
                  <a:lnTo>
                    <a:pt x="2032558" y="450833"/>
                  </a:lnTo>
                  <a:lnTo>
                    <a:pt x="2054948" y="490957"/>
                  </a:lnTo>
                  <a:lnTo>
                    <a:pt x="2077203" y="532411"/>
                  </a:lnTo>
                  <a:lnTo>
                    <a:pt x="2099329" y="575150"/>
                  </a:lnTo>
                  <a:lnTo>
                    <a:pt x="2121330" y="619125"/>
                  </a:lnTo>
                  <a:lnTo>
                    <a:pt x="2143210" y="664288"/>
                  </a:lnTo>
                  <a:lnTo>
                    <a:pt x="2164975" y="710593"/>
                  </a:lnTo>
                  <a:lnTo>
                    <a:pt x="2186629" y="757991"/>
                  </a:lnTo>
                  <a:lnTo>
                    <a:pt x="2208178" y="806435"/>
                  </a:lnTo>
                  <a:lnTo>
                    <a:pt x="2229625" y="855878"/>
                  </a:lnTo>
                  <a:lnTo>
                    <a:pt x="2250976" y="906272"/>
                  </a:lnTo>
                  <a:lnTo>
                    <a:pt x="2272236" y="957569"/>
                  </a:lnTo>
                  <a:lnTo>
                    <a:pt x="2293410" y="1009722"/>
                  </a:lnTo>
                  <a:lnTo>
                    <a:pt x="2314501" y="1062683"/>
                  </a:lnTo>
                  <a:lnTo>
                    <a:pt x="2335516" y="1116406"/>
                  </a:lnTo>
                  <a:lnTo>
                    <a:pt x="2356459" y="1170841"/>
                  </a:lnTo>
                  <a:lnTo>
                    <a:pt x="2377334" y="1225942"/>
                  </a:lnTo>
                  <a:lnTo>
                    <a:pt x="2398147" y="1281662"/>
                  </a:lnTo>
                  <a:lnTo>
                    <a:pt x="2418902" y="1337951"/>
                  </a:lnTo>
                  <a:lnTo>
                    <a:pt x="2439604" y="1394764"/>
                  </a:lnTo>
                  <a:lnTo>
                    <a:pt x="2460258" y="1452053"/>
                  </a:lnTo>
                  <a:lnTo>
                    <a:pt x="2480869" y="1509769"/>
                  </a:lnTo>
                  <a:lnTo>
                    <a:pt x="2501441" y="1567866"/>
                  </a:lnTo>
                  <a:lnTo>
                    <a:pt x="2521980" y="1626295"/>
                  </a:lnTo>
                  <a:lnTo>
                    <a:pt x="2542490" y="1685010"/>
                  </a:lnTo>
                  <a:lnTo>
                    <a:pt x="2562976" y="1743963"/>
                  </a:lnTo>
                  <a:lnTo>
                    <a:pt x="2583442" y="1803105"/>
                  </a:lnTo>
                  <a:lnTo>
                    <a:pt x="2603894" y="1862391"/>
                  </a:lnTo>
                  <a:lnTo>
                    <a:pt x="2624337" y="1921771"/>
                  </a:lnTo>
                  <a:lnTo>
                    <a:pt x="2644775" y="1981200"/>
                  </a:lnTo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17600" y="2438400"/>
              <a:ext cx="982662" cy="10636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13400" y="2590800"/>
              <a:ext cx="954792" cy="75539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247775" y="3652043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>
                <a:latin typeface="Microsoft JhengHei"/>
                <a:cs typeface="Microsoft JhengHei"/>
              </a:rPr>
              <a:t>教育期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3019" y="273764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latin typeface="Microsoft JhengHei"/>
                <a:cs typeface="Microsoft JhengHei"/>
              </a:rPr>
              <a:t>收入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7994" y="3118644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latin typeface="Microsoft JhengHei"/>
                <a:cs typeface="Microsoft JhengHei"/>
              </a:rPr>
              <a:t>养老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68382" y="380444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latin typeface="Microsoft JhengHei"/>
                <a:cs typeface="Microsoft JhengHei"/>
              </a:rPr>
              <a:t>支出</a:t>
            </a:r>
            <a:endParaRPr sz="1800">
              <a:latin typeface="Microsoft JhengHei"/>
              <a:cs typeface="Microsoft JhengHe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562224" y="2888560"/>
            <a:ext cx="1846580" cy="2085339"/>
            <a:chOff x="2562224" y="2888560"/>
            <a:chExt cx="1846580" cy="2085339"/>
          </a:xfrm>
        </p:grpSpPr>
        <p:sp>
          <p:nvSpPr>
            <p:cNvPr id="18" name="object 18"/>
            <p:cNvSpPr/>
            <p:nvPr/>
          </p:nvSpPr>
          <p:spPr>
            <a:xfrm>
              <a:off x="2563811" y="2890147"/>
              <a:ext cx="1843405" cy="1224915"/>
            </a:xfrm>
            <a:custGeom>
              <a:rect l="l" t="t" r="r" b="b"/>
              <a:pathLst>
                <a:path w="1843404" h="1224914">
                  <a:moveTo>
                    <a:pt x="0" y="1224652"/>
                  </a:moveTo>
                  <a:lnTo>
                    <a:pt x="142017" y="1017716"/>
                  </a:lnTo>
                  <a:lnTo>
                    <a:pt x="212746" y="915901"/>
                  </a:lnTo>
                  <a:lnTo>
                    <a:pt x="247991" y="865697"/>
                  </a:lnTo>
                  <a:lnTo>
                    <a:pt x="283139" y="816072"/>
                  </a:lnTo>
                  <a:lnTo>
                    <a:pt x="318175" y="767108"/>
                  </a:lnTo>
                  <a:lnTo>
                    <a:pt x="353085" y="718889"/>
                  </a:lnTo>
                  <a:lnTo>
                    <a:pt x="387855" y="671496"/>
                  </a:lnTo>
                  <a:lnTo>
                    <a:pt x="422471" y="625013"/>
                  </a:lnTo>
                  <a:lnTo>
                    <a:pt x="456919" y="579523"/>
                  </a:lnTo>
                  <a:lnTo>
                    <a:pt x="491186" y="535107"/>
                  </a:lnTo>
                  <a:lnTo>
                    <a:pt x="525256" y="491849"/>
                  </a:lnTo>
                  <a:lnTo>
                    <a:pt x="559117" y="449832"/>
                  </a:lnTo>
                  <a:lnTo>
                    <a:pt x="592754" y="409138"/>
                  </a:lnTo>
                  <a:lnTo>
                    <a:pt x="626153" y="369849"/>
                  </a:lnTo>
                  <a:lnTo>
                    <a:pt x="659301" y="332049"/>
                  </a:lnTo>
                  <a:lnTo>
                    <a:pt x="692183" y="295820"/>
                  </a:lnTo>
                  <a:lnTo>
                    <a:pt x="724785" y="261246"/>
                  </a:lnTo>
                  <a:lnTo>
                    <a:pt x="757093" y="228407"/>
                  </a:lnTo>
                  <a:lnTo>
                    <a:pt x="789093" y="197388"/>
                  </a:lnTo>
                  <a:lnTo>
                    <a:pt x="820772" y="168271"/>
                  </a:lnTo>
                  <a:lnTo>
                    <a:pt x="852115" y="141139"/>
                  </a:lnTo>
                  <a:lnTo>
                    <a:pt x="883109" y="116074"/>
                  </a:lnTo>
                  <a:lnTo>
                    <a:pt x="913739" y="93159"/>
                  </a:lnTo>
                  <a:lnTo>
                    <a:pt x="973851" y="54110"/>
                  </a:lnTo>
                  <a:lnTo>
                    <a:pt x="1032341" y="24654"/>
                  </a:lnTo>
                  <a:lnTo>
                    <a:pt x="1089097" y="5452"/>
                  </a:lnTo>
                  <a:lnTo>
                    <a:pt x="1126012" y="0"/>
                  </a:lnTo>
                  <a:lnTo>
                    <a:pt x="1162981" y="1580"/>
                  </a:lnTo>
                  <a:lnTo>
                    <a:pt x="1236759" y="23730"/>
                  </a:lnTo>
                  <a:lnTo>
                    <a:pt x="1273406" y="43247"/>
                  </a:lnTo>
                  <a:lnTo>
                    <a:pt x="1309785" y="67689"/>
                  </a:lnTo>
                  <a:lnTo>
                    <a:pt x="1345816" y="96531"/>
                  </a:lnTo>
                  <a:lnTo>
                    <a:pt x="1381418" y="129244"/>
                  </a:lnTo>
                  <a:lnTo>
                    <a:pt x="1416510" y="165304"/>
                  </a:lnTo>
                  <a:lnTo>
                    <a:pt x="1451013" y="204181"/>
                  </a:lnTo>
                  <a:lnTo>
                    <a:pt x="1484845" y="245351"/>
                  </a:lnTo>
                  <a:lnTo>
                    <a:pt x="1517927" y="288287"/>
                  </a:lnTo>
                  <a:lnTo>
                    <a:pt x="1550177" y="332461"/>
                  </a:lnTo>
                  <a:lnTo>
                    <a:pt x="1581517" y="377347"/>
                  </a:lnTo>
                  <a:lnTo>
                    <a:pt x="1611864" y="422418"/>
                  </a:lnTo>
                  <a:lnTo>
                    <a:pt x="1641139" y="467148"/>
                  </a:lnTo>
                  <a:lnTo>
                    <a:pt x="1669261" y="511010"/>
                  </a:lnTo>
                  <a:lnTo>
                    <a:pt x="1745907" y="632121"/>
                  </a:lnTo>
                  <a:lnTo>
                    <a:pt x="1768614" y="667243"/>
                  </a:lnTo>
                  <a:lnTo>
                    <a:pt x="1789766" y="698864"/>
                  </a:lnTo>
                  <a:lnTo>
                    <a:pt x="1809282" y="726457"/>
                  </a:lnTo>
                  <a:lnTo>
                    <a:pt x="1827083" y="749495"/>
                  </a:lnTo>
                  <a:lnTo>
                    <a:pt x="1843088" y="767452"/>
                  </a:lnTo>
                  <a:lnTo>
                    <a:pt x="0" y="1224652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563811" y="2890147"/>
              <a:ext cx="1843405" cy="1224915"/>
            </a:xfrm>
            <a:custGeom>
              <a:rect l="l" t="t" r="r" b="b"/>
              <a:pathLst>
                <a:path w="1843404" h="1224914">
                  <a:moveTo>
                    <a:pt x="0" y="1224652"/>
                  </a:moveTo>
                  <a:lnTo>
                    <a:pt x="35539" y="1172711"/>
                  </a:lnTo>
                  <a:lnTo>
                    <a:pt x="71064" y="1120853"/>
                  </a:lnTo>
                  <a:lnTo>
                    <a:pt x="106561" y="1069160"/>
                  </a:lnTo>
                  <a:lnTo>
                    <a:pt x="142017" y="1017716"/>
                  </a:lnTo>
                  <a:lnTo>
                    <a:pt x="177416" y="966602"/>
                  </a:lnTo>
                  <a:lnTo>
                    <a:pt x="212746" y="915901"/>
                  </a:lnTo>
                  <a:lnTo>
                    <a:pt x="247991" y="865697"/>
                  </a:lnTo>
                  <a:lnTo>
                    <a:pt x="283139" y="816072"/>
                  </a:lnTo>
                  <a:lnTo>
                    <a:pt x="318175" y="767108"/>
                  </a:lnTo>
                  <a:lnTo>
                    <a:pt x="353085" y="718889"/>
                  </a:lnTo>
                  <a:lnTo>
                    <a:pt x="387855" y="671496"/>
                  </a:lnTo>
                  <a:lnTo>
                    <a:pt x="422471" y="625013"/>
                  </a:lnTo>
                  <a:lnTo>
                    <a:pt x="456919" y="579523"/>
                  </a:lnTo>
                  <a:lnTo>
                    <a:pt x="491186" y="535107"/>
                  </a:lnTo>
                  <a:lnTo>
                    <a:pt x="525256" y="491849"/>
                  </a:lnTo>
                  <a:lnTo>
                    <a:pt x="559117" y="449832"/>
                  </a:lnTo>
                  <a:lnTo>
                    <a:pt x="592754" y="409138"/>
                  </a:lnTo>
                  <a:lnTo>
                    <a:pt x="626153" y="369849"/>
                  </a:lnTo>
                  <a:lnTo>
                    <a:pt x="659301" y="332049"/>
                  </a:lnTo>
                  <a:lnTo>
                    <a:pt x="692183" y="295820"/>
                  </a:lnTo>
                  <a:lnTo>
                    <a:pt x="724785" y="261246"/>
                  </a:lnTo>
                  <a:lnTo>
                    <a:pt x="757093" y="228407"/>
                  </a:lnTo>
                  <a:lnTo>
                    <a:pt x="789093" y="197388"/>
                  </a:lnTo>
                  <a:lnTo>
                    <a:pt x="820772" y="168271"/>
                  </a:lnTo>
                  <a:lnTo>
                    <a:pt x="852115" y="141139"/>
                  </a:lnTo>
                  <a:lnTo>
                    <a:pt x="883109" y="116074"/>
                  </a:lnTo>
                  <a:lnTo>
                    <a:pt x="913739" y="93159"/>
                  </a:lnTo>
                  <a:lnTo>
                    <a:pt x="973851" y="54110"/>
                  </a:lnTo>
                  <a:lnTo>
                    <a:pt x="1032341" y="24654"/>
                  </a:lnTo>
                  <a:lnTo>
                    <a:pt x="1089097" y="5452"/>
                  </a:lnTo>
                  <a:lnTo>
                    <a:pt x="1126012" y="0"/>
                  </a:lnTo>
                  <a:lnTo>
                    <a:pt x="1162981" y="1580"/>
                  </a:lnTo>
                  <a:lnTo>
                    <a:pt x="1199924" y="9665"/>
                  </a:lnTo>
                  <a:lnTo>
                    <a:pt x="1236759" y="23730"/>
                  </a:lnTo>
                  <a:lnTo>
                    <a:pt x="1273406" y="43247"/>
                  </a:lnTo>
                  <a:lnTo>
                    <a:pt x="1309785" y="67689"/>
                  </a:lnTo>
                  <a:lnTo>
                    <a:pt x="1345816" y="96531"/>
                  </a:lnTo>
                  <a:lnTo>
                    <a:pt x="1381418" y="129244"/>
                  </a:lnTo>
                  <a:lnTo>
                    <a:pt x="1416510" y="165304"/>
                  </a:lnTo>
                  <a:lnTo>
                    <a:pt x="1451013" y="204181"/>
                  </a:lnTo>
                  <a:lnTo>
                    <a:pt x="1484845" y="245351"/>
                  </a:lnTo>
                  <a:lnTo>
                    <a:pt x="1517927" y="288287"/>
                  </a:lnTo>
                  <a:lnTo>
                    <a:pt x="1550177" y="332461"/>
                  </a:lnTo>
                  <a:lnTo>
                    <a:pt x="1581517" y="377347"/>
                  </a:lnTo>
                  <a:lnTo>
                    <a:pt x="1611864" y="422418"/>
                  </a:lnTo>
                  <a:lnTo>
                    <a:pt x="1641139" y="467148"/>
                  </a:lnTo>
                  <a:lnTo>
                    <a:pt x="1669261" y="511010"/>
                  </a:lnTo>
                  <a:lnTo>
                    <a:pt x="1696150" y="553477"/>
                  </a:lnTo>
                  <a:lnTo>
                    <a:pt x="1721725" y="594023"/>
                  </a:lnTo>
                  <a:lnTo>
                    <a:pt x="1745907" y="632121"/>
                  </a:lnTo>
                  <a:lnTo>
                    <a:pt x="1768614" y="667243"/>
                  </a:lnTo>
                  <a:lnTo>
                    <a:pt x="1789766" y="698864"/>
                  </a:lnTo>
                  <a:lnTo>
                    <a:pt x="1809282" y="726457"/>
                  </a:lnTo>
                  <a:lnTo>
                    <a:pt x="1827083" y="749495"/>
                  </a:lnTo>
                  <a:lnTo>
                    <a:pt x="1843088" y="767452"/>
                  </a:lnTo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882900" y="3733800"/>
              <a:ext cx="1120775" cy="123983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51625" y="5010185"/>
            <a:ext cx="38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Arial"/>
                <a:cs typeface="Arial"/>
              </a:rPr>
              <a:t>0</a:t>
            </a:r>
            <a:r>
              <a:rPr sz="1800" b="1" spc="-50">
                <a:latin typeface="Microsoft JhengHei"/>
                <a:cs typeface="Microsoft JhengHei"/>
              </a:rPr>
              <a:t>岁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27869" y="5010185"/>
            <a:ext cx="5086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latin typeface="Arial"/>
                <a:cs typeface="Arial"/>
              </a:rPr>
              <a:t>25</a:t>
            </a:r>
            <a:r>
              <a:rPr sz="1800" b="1" spc="-50">
                <a:latin typeface="Microsoft JhengHei"/>
                <a:cs typeface="Microsoft JhengHei"/>
              </a:rPr>
              <a:t>岁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89945" y="5010185"/>
            <a:ext cx="5086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latin typeface="Arial"/>
                <a:cs typeface="Arial"/>
              </a:rPr>
              <a:t>40</a:t>
            </a:r>
            <a:r>
              <a:rPr sz="1800" b="1" spc="-50">
                <a:latin typeface="Microsoft JhengHei"/>
                <a:cs typeface="Microsoft JhengHei"/>
              </a:rPr>
              <a:t>岁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27475" y="4565650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>
                <a:latin typeface="Microsoft JhengHei"/>
                <a:cs typeface="Microsoft JhengHei"/>
              </a:rPr>
              <a:t>奋斗期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962775" y="1366837"/>
            <a:ext cx="2333625" cy="1304925"/>
            <a:chOff x="6962775" y="1366837"/>
            <a:chExt cx="2333625" cy="1304925"/>
          </a:xfrm>
        </p:grpSpPr>
        <p:sp>
          <p:nvSpPr>
            <p:cNvPr id="26" name="object 26"/>
            <p:cNvSpPr/>
            <p:nvPr/>
          </p:nvSpPr>
          <p:spPr>
            <a:xfrm>
              <a:off x="6967538" y="1371600"/>
              <a:ext cx="2324100" cy="1295400"/>
            </a:xfrm>
            <a:custGeom>
              <a:rect l="l" t="t" r="r" b="b"/>
              <a:pathLst>
                <a:path w="2324100" h="1295400">
                  <a:moveTo>
                    <a:pt x="2030156" y="101592"/>
                  </a:moveTo>
                  <a:lnTo>
                    <a:pt x="1208209" y="101592"/>
                  </a:lnTo>
                  <a:lnTo>
                    <a:pt x="1207348" y="98654"/>
                  </a:lnTo>
                  <a:lnTo>
                    <a:pt x="1235906" y="65174"/>
                  </a:lnTo>
                  <a:lnTo>
                    <a:pt x="1272841" y="37795"/>
                  </a:lnTo>
                  <a:lnTo>
                    <a:pt x="1316511" y="17290"/>
                  </a:lnTo>
                  <a:lnTo>
                    <a:pt x="1365274" y="4433"/>
                  </a:lnTo>
                  <a:lnTo>
                    <a:pt x="1417486" y="0"/>
                  </a:lnTo>
                  <a:lnTo>
                    <a:pt x="1471333" y="4739"/>
                  </a:lnTo>
                  <a:lnTo>
                    <a:pt x="1521680" y="18486"/>
                  </a:lnTo>
                  <a:lnTo>
                    <a:pt x="1566600" y="40531"/>
                  </a:lnTo>
                  <a:lnTo>
                    <a:pt x="1603763" y="69848"/>
                  </a:lnTo>
                  <a:lnTo>
                    <a:pt x="1604167" y="70167"/>
                  </a:lnTo>
                  <a:lnTo>
                    <a:pt x="2001281" y="70167"/>
                  </a:lnTo>
                  <a:lnTo>
                    <a:pt x="2021618" y="89223"/>
                  </a:lnTo>
                  <a:lnTo>
                    <a:pt x="2030156" y="101592"/>
                  </a:lnTo>
                  <a:close/>
                </a:path>
                <a:path w="2324100" h="1295400">
                  <a:moveTo>
                    <a:pt x="2001281" y="70167"/>
                  </a:moveTo>
                  <a:lnTo>
                    <a:pt x="1604167" y="70167"/>
                  </a:lnTo>
                  <a:lnTo>
                    <a:pt x="1603763" y="69848"/>
                  </a:lnTo>
                  <a:lnTo>
                    <a:pt x="1645057" y="40245"/>
                  </a:lnTo>
                  <a:lnTo>
                    <a:pt x="1693257" y="18291"/>
                  </a:lnTo>
                  <a:lnTo>
                    <a:pt x="1746541" y="4659"/>
                  </a:lnTo>
                  <a:lnTo>
                    <a:pt x="1803114" y="0"/>
                  </a:lnTo>
                  <a:lnTo>
                    <a:pt x="1855992" y="4068"/>
                  </a:lnTo>
                  <a:lnTo>
                    <a:pt x="1905469" y="15773"/>
                  </a:lnTo>
                  <a:lnTo>
                    <a:pt x="1950358" y="34367"/>
                  </a:lnTo>
                  <a:lnTo>
                    <a:pt x="1989470" y="59100"/>
                  </a:lnTo>
                  <a:lnTo>
                    <a:pt x="2001281" y="70167"/>
                  </a:lnTo>
                  <a:close/>
                </a:path>
                <a:path w="2324100" h="1295400">
                  <a:moveTo>
                    <a:pt x="2057770" y="156047"/>
                  </a:moveTo>
                  <a:lnTo>
                    <a:pt x="752642" y="156047"/>
                  </a:lnTo>
                  <a:lnTo>
                    <a:pt x="753503" y="154608"/>
                  </a:lnTo>
                  <a:lnTo>
                    <a:pt x="782203" y="121321"/>
                  </a:lnTo>
                  <a:lnTo>
                    <a:pt x="817762" y="92979"/>
                  </a:lnTo>
                  <a:lnTo>
                    <a:pt x="859096" y="70077"/>
                  </a:lnTo>
                  <a:lnTo>
                    <a:pt x="905119" y="53113"/>
                  </a:lnTo>
                  <a:lnTo>
                    <a:pt x="954747" y="42582"/>
                  </a:lnTo>
                  <a:lnTo>
                    <a:pt x="1006895" y="38981"/>
                  </a:lnTo>
                  <a:lnTo>
                    <a:pt x="1062574" y="43114"/>
                  </a:lnTo>
                  <a:lnTo>
                    <a:pt x="1115662" y="55219"/>
                  </a:lnTo>
                  <a:lnTo>
                    <a:pt x="1164694" y="74858"/>
                  </a:lnTo>
                  <a:lnTo>
                    <a:pt x="1208209" y="101592"/>
                  </a:lnTo>
                  <a:lnTo>
                    <a:pt x="2030156" y="101592"/>
                  </a:lnTo>
                  <a:lnTo>
                    <a:pt x="2045614" y="123988"/>
                  </a:lnTo>
                  <a:lnTo>
                    <a:pt x="2057770" y="156047"/>
                  </a:lnTo>
                  <a:close/>
                </a:path>
                <a:path w="2324100" h="1295400">
                  <a:moveTo>
                    <a:pt x="2260318" y="430960"/>
                  </a:moveTo>
                  <a:lnTo>
                    <a:pt x="208953" y="430960"/>
                  </a:lnTo>
                  <a:lnTo>
                    <a:pt x="209707" y="430600"/>
                  </a:lnTo>
                  <a:lnTo>
                    <a:pt x="208898" y="430600"/>
                  </a:lnTo>
                  <a:lnTo>
                    <a:pt x="207526" y="421719"/>
                  </a:lnTo>
                  <a:lnTo>
                    <a:pt x="206492" y="412443"/>
                  </a:lnTo>
                  <a:lnTo>
                    <a:pt x="205882" y="403146"/>
                  </a:lnTo>
                  <a:lnTo>
                    <a:pt x="205726" y="393837"/>
                  </a:lnTo>
                  <a:lnTo>
                    <a:pt x="209663" y="353112"/>
                  </a:lnTo>
                  <a:lnTo>
                    <a:pt x="221101" y="314243"/>
                  </a:lnTo>
                  <a:lnTo>
                    <a:pt x="239478" y="277656"/>
                  </a:lnTo>
                  <a:lnTo>
                    <a:pt x="264234" y="243778"/>
                  </a:lnTo>
                  <a:lnTo>
                    <a:pt x="294807" y="213035"/>
                  </a:lnTo>
                  <a:lnTo>
                    <a:pt x="330635" y="185853"/>
                  </a:lnTo>
                  <a:lnTo>
                    <a:pt x="371190" y="162644"/>
                  </a:lnTo>
                  <a:lnTo>
                    <a:pt x="415815" y="143875"/>
                  </a:lnTo>
                  <a:lnTo>
                    <a:pt x="464044" y="129931"/>
                  </a:lnTo>
                  <a:lnTo>
                    <a:pt x="515284" y="121252"/>
                  </a:lnTo>
                  <a:lnTo>
                    <a:pt x="568974" y="118265"/>
                  </a:lnTo>
                  <a:lnTo>
                    <a:pt x="617070" y="120685"/>
                  </a:lnTo>
                  <a:lnTo>
                    <a:pt x="664117" y="127868"/>
                  </a:lnTo>
                  <a:lnTo>
                    <a:pt x="709509" y="139694"/>
                  </a:lnTo>
                  <a:lnTo>
                    <a:pt x="752642" y="156047"/>
                  </a:lnTo>
                  <a:lnTo>
                    <a:pt x="2057770" y="156047"/>
                  </a:lnTo>
                  <a:lnTo>
                    <a:pt x="2060271" y="162644"/>
                  </a:lnTo>
                  <a:lnTo>
                    <a:pt x="2059303" y="163064"/>
                  </a:lnTo>
                  <a:lnTo>
                    <a:pt x="2110321" y="177698"/>
                  </a:lnTo>
                  <a:lnTo>
                    <a:pt x="2155823" y="198883"/>
                  </a:lnTo>
                  <a:lnTo>
                    <a:pt x="2194960" y="225774"/>
                  </a:lnTo>
                  <a:lnTo>
                    <a:pt x="2226881" y="257526"/>
                  </a:lnTo>
                  <a:lnTo>
                    <a:pt x="2250735" y="293296"/>
                  </a:lnTo>
                  <a:lnTo>
                    <a:pt x="2265671" y="332237"/>
                  </a:lnTo>
                  <a:lnTo>
                    <a:pt x="2270839" y="373507"/>
                  </a:lnTo>
                  <a:lnTo>
                    <a:pt x="2269356" y="395588"/>
                  </a:lnTo>
                  <a:lnTo>
                    <a:pt x="2264948" y="417376"/>
                  </a:lnTo>
                  <a:lnTo>
                    <a:pt x="2260441" y="430600"/>
                  </a:lnTo>
                  <a:lnTo>
                    <a:pt x="209707" y="430600"/>
                  </a:lnTo>
                  <a:lnTo>
                    <a:pt x="208919" y="430739"/>
                  </a:lnTo>
                  <a:lnTo>
                    <a:pt x="2260394" y="430739"/>
                  </a:lnTo>
                  <a:lnTo>
                    <a:pt x="2260318" y="430960"/>
                  </a:lnTo>
                  <a:close/>
                </a:path>
                <a:path w="2324100" h="1295400">
                  <a:moveTo>
                    <a:pt x="113526" y="760561"/>
                  </a:moveTo>
                  <a:lnTo>
                    <a:pt x="67302" y="733143"/>
                  </a:lnTo>
                  <a:lnTo>
                    <a:pt x="30907" y="696592"/>
                  </a:lnTo>
                  <a:lnTo>
                    <a:pt x="7948" y="654171"/>
                  </a:lnTo>
                  <a:lnTo>
                    <a:pt x="0" y="607938"/>
                  </a:lnTo>
                  <a:lnTo>
                    <a:pt x="7254" y="563716"/>
                  </a:lnTo>
                  <a:lnTo>
                    <a:pt x="27875" y="523419"/>
                  </a:lnTo>
                  <a:lnTo>
                    <a:pt x="60147" y="488503"/>
                  </a:lnTo>
                  <a:lnTo>
                    <a:pt x="102353" y="460424"/>
                  </a:lnTo>
                  <a:lnTo>
                    <a:pt x="152778" y="440638"/>
                  </a:lnTo>
                  <a:lnTo>
                    <a:pt x="208919" y="430739"/>
                  </a:lnTo>
                  <a:lnTo>
                    <a:pt x="208953" y="430960"/>
                  </a:lnTo>
                  <a:lnTo>
                    <a:pt x="2260318" y="430960"/>
                  </a:lnTo>
                  <a:lnTo>
                    <a:pt x="2257675" y="438715"/>
                  </a:lnTo>
                  <a:lnTo>
                    <a:pt x="2247598" y="459447"/>
                  </a:lnTo>
                  <a:lnTo>
                    <a:pt x="2248351" y="459567"/>
                  </a:lnTo>
                  <a:lnTo>
                    <a:pt x="2280745" y="497713"/>
                  </a:lnTo>
                  <a:lnTo>
                    <a:pt x="2304383" y="539075"/>
                  </a:lnTo>
                  <a:lnTo>
                    <a:pt x="2318861" y="582798"/>
                  </a:lnTo>
                  <a:lnTo>
                    <a:pt x="2323777" y="628029"/>
                  </a:lnTo>
                  <a:lnTo>
                    <a:pt x="2319862" y="668581"/>
                  </a:lnTo>
                  <a:lnTo>
                    <a:pt x="2308466" y="707424"/>
                  </a:lnTo>
                  <a:lnTo>
                    <a:pt x="2290112" y="744099"/>
                  </a:lnTo>
                  <a:lnTo>
                    <a:pt x="2278736" y="759728"/>
                  </a:lnTo>
                  <a:lnTo>
                    <a:pt x="114375" y="759728"/>
                  </a:lnTo>
                  <a:lnTo>
                    <a:pt x="113526" y="760561"/>
                  </a:lnTo>
                  <a:close/>
                </a:path>
                <a:path w="2324100" h="1295400">
                  <a:moveTo>
                    <a:pt x="2277251" y="761767"/>
                  </a:moveTo>
                  <a:lnTo>
                    <a:pt x="115559" y="761767"/>
                  </a:lnTo>
                  <a:lnTo>
                    <a:pt x="114375" y="759728"/>
                  </a:lnTo>
                  <a:lnTo>
                    <a:pt x="2278736" y="759728"/>
                  </a:lnTo>
                  <a:lnTo>
                    <a:pt x="2277251" y="761767"/>
                  </a:lnTo>
                  <a:close/>
                </a:path>
                <a:path w="2324100" h="1295400">
                  <a:moveTo>
                    <a:pt x="285670" y="1058509"/>
                  </a:moveTo>
                  <a:lnTo>
                    <a:pt x="231887" y="1053822"/>
                  </a:lnTo>
                  <a:lnTo>
                    <a:pt x="182515" y="1040469"/>
                  </a:lnTo>
                  <a:lnTo>
                    <a:pt x="138963" y="1019515"/>
                  </a:lnTo>
                  <a:lnTo>
                    <a:pt x="102639" y="992026"/>
                  </a:lnTo>
                  <a:lnTo>
                    <a:pt x="74949" y="959065"/>
                  </a:lnTo>
                  <a:lnTo>
                    <a:pt x="57304" y="921699"/>
                  </a:lnTo>
                  <a:lnTo>
                    <a:pt x="51109" y="880991"/>
                  </a:lnTo>
                  <a:lnTo>
                    <a:pt x="55275" y="847698"/>
                  </a:lnTo>
                  <a:lnTo>
                    <a:pt x="67490" y="815839"/>
                  </a:lnTo>
                  <a:lnTo>
                    <a:pt x="87332" y="786240"/>
                  </a:lnTo>
                  <a:lnTo>
                    <a:pt x="113526" y="760561"/>
                  </a:lnTo>
                  <a:lnTo>
                    <a:pt x="115559" y="761767"/>
                  </a:lnTo>
                  <a:lnTo>
                    <a:pt x="2277251" y="761767"/>
                  </a:lnTo>
                  <a:lnTo>
                    <a:pt x="2234633" y="809115"/>
                  </a:lnTo>
                  <a:lnTo>
                    <a:pt x="2198555" y="836540"/>
                  </a:lnTo>
                  <a:lnTo>
                    <a:pt x="2157616" y="859968"/>
                  </a:lnTo>
                  <a:lnTo>
                    <a:pt x="2112343" y="878939"/>
                  </a:lnTo>
                  <a:lnTo>
                    <a:pt x="2063257" y="892996"/>
                  </a:lnTo>
                  <a:lnTo>
                    <a:pt x="2010885" y="901682"/>
                  </a:lnTo>
                  <a:lnTo>
                    <a:pt x="2011422" y="902282"/>
                  </a:lnTo>
                  <a:lnTo>
                    <a:pt x="2006036" y="944422"/>
                  </a:lnTo>
                  <a:lnTo>
                    <a:pt x="1991320" y="984050"/>
                  </a:lnTo>
                  <a:lnTo>
                    <a:pt x="1968144" y="1020511"/>
                  </a:lnTo>
                  <a:lnTo>
                    <a:pt x="1937381" y="1053156"/>
                  </a:lnTo>
                  <a:lnTo>
                    <a:pt x="1931935" y="1057250"/>
                  </a:lnTo>
                  <a:lnTo>
                    <a:pt x="313000" y="1057250"/>
                  </a:lnTo>
                  <a:lnTo>
                    <a:pt x="306142" y="1057801"/>
                  </a:lnTo>
                  <a:lnTo>
                    <a:pt x="299295" y="1058194"/>
                  </a:lnTo>
                  <a:lnTo>
                    <a:pt x="292468" y="1058431"/>
                  </a:lnTo>
                  <a:lnTo>
                    <a:pt x="285670" y="1058509"/>
                  </a:lnTo>
                  <a:close/>
                </a:path>
                <a:path w="2324100" h="1295400">
                  <a:moveTo>
                    <a:pt x="672159" y="1217436"/>
                  </a:moveTo>
                  <a:lnTo>
                    <a:pt x="616953" y="1214636"/>
                  </a:lnTo>
                  <a:lnTo>
                    <a:pt x="563426" y="1206417"/>
                  </a:lnTo>
                  <a:lnTo>
                    <a:pt x="512188" y="1193049"/>
                  </a:lnTo>
                  <a:lnTo>
                    <a:pt x="463851" y="1174803"/>
                  </a:lnTo>
                  <a:lnTo>
                    <a:pt x="419025" y="1151949"/>
                  </a:lnTo>
                  <a:lnTo>
                    <a:pt x="378318" y="1124759"/>
                  </a:lnTo>
                  <a:lnTo>
                    <a:pt x="342343" y="1093502"/>
                  </a:lnTo>
                  <a:lnTo>
                    <a:pt x="311762" y="1058509"/>
                  </a:lnTo>
                  <a:lnTo>
                    <a:pt x="313000" y="1057250"/>
                  </a:lnTo>
                  <a:lnTo>
                    <a:pt x="1931935" y="1057250"/>
                  </a:lnTo>
                  <a:lnTo>
                    <a:pt x="1899902" y="1081330"/>
                  </a:lnTo>
                  <a:lnTo>
                    <a:pt x="1866826" y="1098930"/>
                  </a:lnTo>
                  <a:lnTo>
                    <a:pt x="1535090" y="1098930"/>
                  </a:lnTo>
                  <a:lnTo>
                    <a:pt x="1516221" y="1136350"/>
                  </a:lnTo>
                  <a:lnTo>
                    <a:pt x="1490950" y="1170689"/>
                  </a:lnTo>
                  <a:lnTo>
                    <a:pt x="1489416" y="1172217"/>
                  </a:lnTo>
                  <a:lnTo>
                    <a:pt x="886062" y="1172217"/>
                  </a:lnTo>
                  <a:lnTo>
                    <a:pt x="885418" y="1172456"/>
                  </a:lnTo>
                  <a:lnTo>
                    <a:pt x="835996" y="1191747"/>
                  </a:lnTo>
                  <a:lnTo>
                    <a:pt x="783146" y="1205891"/>
                  </a:lnTo>
                  <a:lnTo>
                    <a:pt x="728278" y="1214503"/>
                  </a:lnTo>
                  <a:lnTo>
                    <a:pt x="672159" y="1217436"/>
                  </a:lnTo>
                  <a:close/>
                </a:path>
                <a:path w="2324100" h="1295400">
                  <a:moveTo>
                    <a:pt x="1700251" y="1136293"/>
                  </a:moveTo>
                  <a:lnTo>
                    <a:pt x="1656852" y="1133988"/>
                  </a:lnTo>
                  <a:lnTo>
                    <a:pt x="1614523" y="1127162"/>
                  </a:lnTo>
                  <a:lnTo>
                    <a:pt x="1573848" y="1115951"/>
                  </a:lnTo>
                  <a:lnTo>
                    <a:pt x="1535412" y="1100490"/>
                  </a:lnTo>
                  <a:lnTo>
                    <a:pt x="1535090" y="1098930"/>
                  </a:lnTo>
                  <a:lnTo>
                    <a:pt x="1866826" y="1098930"/>
                  </a:lnTo>
                  <a:lnTo>
                    <a:pt x="1856578" y="1104384"/>
                  </a:lnTo>
                  <a:lnTo>
                    <a:pt x="1808280" y="1121663"/>
                  </a:lnTo>
                  <a:lnTo>
                    <a:pt x="1755881" y="1132517"/>
                  </a:lnTo>
                  <a:lnTo>
                    <a:pt x="1700251" y="1136293"/>
                  </a:lnTo>
                  <a:close/>
                </a:path>
                <a:path w="2324100" h="1295400">
                  <a:moveTo>
                    <a:pt x="1187443" y="1295220"/>
                  </a:moveTo>
                  <a:lnTo>
                    <a:pt x="1136032" y="1292445"/>
                  </a:lnTo>
                  <a:lnTo>
                    <a:pt x="1086271" y="1284299"/>
                  </a:lnTo>
                  <a:lnTo>
                    <a:pt x="1038824" y="1271054"/>
                  </a:lnTo>
                  <a:lnTo>
                    <a:pt x="994352" y="1252977"/>
                  </a:lnTo>
                  <a:lnTo>
                    <a:pt x="953519" y="1230339"/>
                  </a:lnTo>
                  <a:lnTo>
                    <a:pt x="916987" y="1203409"/>
                  </a:lnTo>
                  <a:lnTo>
                    <a:pt x="885426" y="1172465"/>
                  </a:lnTo>
                  <a:lnTo>
                    <a:pt x="886062" y="1172217"/>
                  </a:lnTo>
                  <a:lnTo>
                    <a:pt x="1489416" y="1172217"/>
                  </a:lnTo>
                  <a:lnTo>
                    <a:pt x="1459903" y="1201596"/>
                  </a:lnTo>
                  <a:lnTo>
                    <a:pt x="1423707" y="1228718"/>
                  </a:lnTo>
                  <a:lnTo>
                    <a:pt x="1382990" y="1251703"/>
                  </a:lnTo>
                  <a:lnTo>
                    <a:pt x="1338378" y="1270198"/>
                  </a:lnTo>
                  <a:lnTo>
                    <a:pt x="1290498" y="1283851"/>
                  </a:lnTo>
                  <a:lnTo>
                    <a:pt x="1239977" y="1292309"/>
                  </a:lnTo>
                  <a:lnTo>
                    <a:pt x="1187443" y="1295220"/>
                  </a:lnTo>
                  <a:close/>
                </a:path>
              </a:pathLst>
            </a:custGeom>
            <a:solidFill>
              <a:srgbClr val="FFBE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967538" y="1371600"/>
              <a:ext cx="2324100" cy="1295400"/>
            </a:xfrm>
            <a:custGeom>
              <a:rect l="l" t="t" r="r" b="b"/>
              <a:pathLst>
                <a:path w="2324100" h="1295400">
                  <a:moveTo>
                    <a:pt x="209707" y="430600"/>
                  </a:moveTo>
                  <a:lnTo>
                    <a:pt x="152778" y="440638"/>
                  </a:lnTo>
                  <a:lnTo>
                    <a:pt x="102353" y="460424"/>
                  </a:lnTo>
                  <a:lnTo>
                    <a:pt x="60147" y="488503"/>
                  </a:lnTo>
                  <a:lnTo>
                    <a:pt x="27875" y="523419"/>
                  </a:lnTo>
                  <a:lnTo>
                    <a:pt x="7254" y="563716"/>
                  </a:lnTo>
                  <a:lnTo>
                    <a:pt x="0" y="607938"/>
                  </a:lnTo>
                  <a:lnTo>
                    <a:pt x="7948" y="654171"/>
                  </a:lnTo>
                  <a:lnTo>
                    <a:pt x="30907" y="696592"/>
                  </a:lnTo>
                  <a:lnTo>
                    <a:pt x="67302" y="733143"/>
                  </a:lnTo>
                  <a:lnTo>
                    <a:pt x="115559" y="761767"/>
                  </a:lnTo>
                  <a:lnTo>
                    <a:pt x="114375" y="759728"/>
                  </a:lnTo>
                  <a:lnTo>
                    <a:pt x="87332" y="786240"/>
                  </a:lnTo>
                  <a:lnTo>
                    <a:pt x="67490" y="815839"/>
                  </a:lnTo>
                  <a:lnTo>
                    <a:pt x="55275" y="847698"/>
                  </a:lnTo>
                  <a:lnTo>
                    <a:pt x="51109" y="880991"/>
                  </a:lnTo>
                  <a:lnTo>
                    <a:pt x="57304" y="921699"/>
                  </a:lnTo>
                  <a:lnTo>
                    <a:pt x="74949" y="959065"/>
                  </a:lnTo>
                  <a:lnTo>
                    <a:pt x="102639" y="992026"/>
                  </a:lnTo>
                  <a:lnTo>
                    <a:pt x="138963" y="1019515"/>
                  </a:lnTo>
                  <a:lnTo>
                    <a:pt x="182515" y="1040469"/>
                  </a:lnTo>
                  <a:lnTo>
                    <a:pt x="231887" y="1053822"/>
                  </a:lnTo>
                  <a:lnTo>
                    <a:pt x="285670" y="1058509"/>
                  </a:lnTo>
                  <a:lnTo>
                    <a:pt x="292468" y="1058431"/>
                  </a:lnTo>
                  <a:lnTo>
                    <a:pt x="299295" y="1058194"/>
                  </a:lnTo>
                  <a:lnTo>
                    <a:pt x="306142" y="1057801"/>
                  </a:lnTo>
                  <a:lnTo>
                    <a:pt x="313000" y="1057250"/>
                  </a:lnTo>
                  <a:lnTo>
                    <a:pt x="311709" y="1058449"/>
                  </a:lnTo>
                  <a:lnTo>
                    <a:pt x="342343" y="1093502"/>
                  </a:lnTo>
                  <a:lnTo>
                    <a:pt x="378318" y="1124759"/>
                  </a:lnTo>
                  <a:lnTo>
                    <a:pt x="419025" y="1151949"/>
                  </a:lnTo>
                  <a:lnTo>
                    <a:pt x="463851" y="1174803"/>
                  </a:lnTo>
                  <a:lnTo>
                    <a:pt x="512188" y="1193049"/>
                  </a:lnTo>
                  <a:lnTo>
                    <a:pt x="563426" y="1206417"/>
                  </a:lnTo>
                  <a:lnTo>
                    <a:pt x="616953" y="1214636"/>
                  </a:lnTo>
                  <a:lnTo>
                    <a:pt x="672159" y="1217436"/>
                  </a:lnTo>
                  <a:lnTo>
                    <a:pt x="728278" y="1214503"/>
                  </a:lnTo>
                  <a:lnTo>
                    <a:pt x="783146" y="1205891"/>
                  </a:lnTo>
                  <a:lnTo>
                    <a:pt x="835996" y="1191747"/>
                  </a:lnTo>
                  <a:lnTo>
                    <a:pt x="886062" y="1172217"/>
                  </a:lnTo>
                  <a:lnTo>
                    <a:pt x="885418" y="1172456"/>
                  </a:lnTo>
                  <a:lnTo>
                    <a:pt x="916987" y="1203409"/>
                  </a:lnTo>
                  <a:lnTo>
                    <a:pt x="953519" y="1230339"/>
                  </a:lnTo>
                  <a:lnTo>
                    <a:pt x="994352" y="1252977"/>
                  </a:lnTo>
                  <a:lnTo>
                    <a:pt x="1038824" y="1271054"/>
                  </a:lnTo>
                  <a:lnTo>
                    <a:pt x="1086271" y="1284299"/>
                  </a:lnTo>
                  <a:lnTo>
                    <a:pt x="1136032" y="1292445"/>
                  </a:lnTo>
                  <a:lnTo>
                    <a:pt x="1187443" y="1295220"/>
                  </a:lnTo>
                  <a:lnTo>
                    <a:pt x="1239977" y="1292309"/>
                  </a:lnTo>
                  <a:lnTo>
                    <a:pt x="1290498" y="1283851"/>
                  </a:lnTo>
                  <a:lnTo>
                    <a:pt x="1338378" y="1270198"/>
                  </a:lnTo>
                  <a:lnTo>
                    <a:pt x="1382990" y="1251703"/>
                  </a:lnTo>
                  <a:lnTo>
                    <a:pt x="1423707" y="1228718"/>
                  </a:lnTo>
                  <a:lnTo>
                    <a:pt x="1459903" y="1201596"/>
                  </a:lnTo>
                  <a:lnTo>
                    <a:pt x="1490950" y="1170689"/>
                  </a:lnTo>
                  <a:lnTo>
                    <a:pt x="1516221" y="1136350"/>
                  </a:lnTo>
                  <a:lnTo>
                    <a:pt x="1535090" y="1098930"/>
                  </a:lnTo>
                  <a:lnTo>
                    <a:pt x="1535412" y="1100490"/>
                  </a:lnTo>
                  <a:lnTo>
                    <a:pt x="1573848" y="1115951"/>
                  </a:lnTo>
                  <a:lnTo>
                    <a:pt x="1614523" y="1127162"/>
                  </a:lnTo>
                  <a:lnTo>
                    <a:pt x="1656852" y="1133988"/>
                  </a:lnTo>
                  <a:lnTo>
                    <a:pt x="1700251" y="1136293"/>
                  </a:lnTo>
                  <a:lnTo>
                    <a:pt x="1755881" y="1132517"/>
                  </a:lnTo>
                  <a:lnTo>
                    <a:pt x="1808280" y="1121663"/>
                  </a:lnTo>
                  <a:lnTo>
                    <a:pt x="1856578" y="1104384"/>
                  </a:lnTo>
                  <a:lnTo>
                    <a:pt x="1899902" y="1081330"/>
                  </a:lnTo>
                  <a:lnTo>
                    <a:pt x="1937381" y="1053156"/>
                  </a:lnTo>
                  <a:lnTo>
                    <a:pt x="1968144" y="1020511"/>
                  </a:lnTo>
                  <a:lnTo>
                    <a:pt x="1991320" y="984050"/>
                  </a:lnTo>
                  <a:lnTo>
                    <a:pt x="2006036" y="944422"/>
                  </a:lnTo>
                  <a:lnTo>
                    <a:pt x="2011422" y="902282"/>
                  </a:lnTo>
                  <a:lnTo>
                    <a:pt x="2010885" y="901682"/>
                  </a:lnTo>
                  <a:lnTo>
                    <a:pt x="2063257" y="892996"/>
                  </a:lnTo>
                  <a:lnTo>
                    <a:pt x="2112343" y="878939"/>
                  </a:lnTo>
                  <a:lnTo>
                    <a:pt x="2157616" y="859968"/>
                  </a:lnTo>
                  <a:lnTo>
                    <a:pt x="2198555" y="836540"/>
                  </a:lnTo>
                  <a:lnTo>
                    <a:pt x="2234633" y="809115"/>
                  </a:lnTo>
                  <a:lnTo>
                    <a:pt x="2265327" y="778148"/>
                  </a:lnTo>
                  <a:lnTo>
                    <a:pt x="2290112" y="744099"/>
                  </a:lnTo>
                  <a:lnTo>
                    <a:pt x="2308466" y="707424"/>
                  </a:lnTo>
                  <a:lnTo>
                    <a:pt x="2319862" y="668581"/>
                  </a:lnTo>
                  <a:lnTo>
                    <a:pt x="2323777" y="628029"/>
                  </a:lnTo>
                  <a:lnTo>
                    <a:pt x="2318861" y="582798"/>
                  </a:lnTo>
                  <a:lnTo>
                    <a:pt x="2304383" y="539075"/>
                  </a:lnTo>
                  <a:lnTo>
                    <a:pt x="2280745" y="497713"/>
                  </a:lnTo>
                  <a:lnTo>
                    <a:pt x="2248351" y="459567"/>
                  </a:lnTo>
                  <a:lnTo>
                    <a:pt x="2247598" y="459447"/>
                  </a:lnTo>
                  <a:lnTo>
                    <a:pt x="2257675" y="438715"/>
                  </a:lnTo>
                  <a:lnTo>
                    <a:pt x="2264948" y="417376"/>
                  </a:lnTo>
                  <a:lnTo>
                    <a:pt x="2269356" y="395588"/>
                  </a:lnTo>
                  <a:lnTo>
                    <a:pt x="2270839" y="373507"/>
                  </a:lnTo>
                  <a:lnTo>
                    <a:pt x="2265671" y="332237"/>
                  </a:lnTo>
                  <a:lnTo>
                    <a:pt x="2250735" y="293296"/>
                  </a:lnTo>
                  <a:lnTo>
                    <a:pt x="2226881" y="257526"/>
                  </a:lnTo>
                  <a:lnTo>
                    <a:pt x="2194960" y="225774"/>
                  </a:lnTo>
                  <a:lnTo>
                    <a:pt x="2155823" y="198883"/>
                  </a:lnTo>
                  <a:lnTo>
                    <a:pt x="2110321" y="177698"/>
                  </a:lnTo>
                  <a:lnTo>
                    <a:pt x="2059303" y="163064"/>
                  </a:lnTo>
                  <a:lnTo>
                    <a:pt x="2060271" y="162644"/>
                  </a:lnTo>
                  <a:lnTo>
                    <a:pt x="2045614" y="123988"/>
                  </a:lnTo>
                  <a:lnTo>
                    <a:pt x="2021618" y="89223"/>
                  </a:lnTo>
                  <a:lnTo>
                    <a:pt x="1989470" y="59100"/>
                  </a:lnTo>
                  <a:lnTo>
                    <a:pt x="1950358" y="34367"/>
                  </a:lnTo>
                  <a:lnTo>
                    <a:pt x="1905469" y="15773"/>
                  </a:lnTo>
                  <a:lnTo>
                    <a:pt x="1855992" y="4068"/>
                  </a:lnTo>
                  <a:lnTo>
                    <a:pt x="1803114" y="0"/>
                  </a:lnTo>
                  <a:lnTo>
                    <a:pt x="1746541" y="4659"/>
                  </a:lnTo>
                  <a:lnTo>
                    <a:pt x="1693257" y="18291"/>
                  </a:lnTo>
                  <a:lnTo>
                    <a:pt x="1645057" y="40245"/>
                  </a:lnTo>
                  <a:lnTo>
                    <a:pt x="1603736" y="69867"/>
                  </a:lnTo>
                  <a:lnTo>
                    <a:pt x="1604167" y="70167"/>
                  </a:lnTo>
                  <a:lnTo>
                    <a:pt x="1566600" y="40531"/>
                  </a:lnTo>
                  <a:lnTo>
                    <a:pt x="1521680" y="18486"/>
                  </a:lnTo>
                  <a:lnTo>
                    <a:pt x="1471333" y="4739"/>
                  </a:lnTo>
                  <a:lnTo>
                    <a:pt x="1417486" y="0"/>
                  </a:lnTo>
                  <a:lnTo>
                    <a:pt x="1365274" y="4433"/>
                  </a:lnTo>
                  <a:lnTo>
                    <a:pt x="1316511" y="17290"/>
                  </a:lnTo>
                  <a:lnTo>
                    <a:pt x="1272841" y="37795"/>
                  </a:lnTo>
                  <a:lnTo>
                    <a:pt x="1235906" y="65174"/>
                  </a:lnTo>
                  <a:lnTo>
                    <a:pt x="1207348" y="98654"/>
                  </a:lnTo>
                  <a:lnTo>
                    <a:pt x="1208209" y="101592"/>
                  </a:lnTo>
                  <a:lnTo>
                    <a:pt x="1164694" y="74858"/>
                  </a:lnTo>
                  <a:lnTo>
                    <a:pt x="1115662" y="55219"/>
                  </a:lnTo>
                  <a:lnTo>
                    <a:pt x="1062574" y="43114"/>
                  </a:lnTo>
                  <a:lnTo>
                    <a:pt x="1006895" y="38981"/>
                  </a:lnTo>
                  <a:lnTo>
                    <a:pt x="954747" y="42582"/>
                  </a:lnTo>
                  <a:lnTo>
                    <a:pt x="905119" y="53113"/>
                  </a:lnTo>
                  <a:lnTo>
                    <a:pt x="859096" y="70077"/>
                  </a:lnTo>
                  <a:lnTo>
                    <a:pt x="817762" y="92979"/>
                  </a:lnTo>
                  <a:lnTo>
                    <a:pt x="782203" y="121321"/>
                  </a:lnTo>
                  <a:lnTo>
                    <a:pt x="753503" y="154608"/>
                  </a:lnTo>
                  <a:lnTo>
                    <a:pt x="752642" y="156047"/>
                  </a:lnTo>
                  <a:lnTo>
                    <a:pt x="709509" y="139694"/>
                  </a:lnTo>
                  <a:lnTo>
                    <a:pt x="664117" y="127868"/>
                  </a:lnTo>
                  <a:lnTo>
                    <a:pt x="617070" y="120685"/>
                  </a:lnTo>
                  <a:lnTo>
                    <a:pt x="568974" y="118265"/>
                  </a:lnTo>
                  <a:lnTo>
                    <a:pt x="515284" y="121252"/>
                  </a:lnTo>
                  <a:lnTo>
                    <a:pt x="464044" y="129931"/>
                  </a:lnTo>
                  <a:lnTo>
                    <a:pt x="415815" y="143875"/>
                  </a:lnTo>
                  <a:lnTo>
                    <a:pt x="371158" y="162657"/>
                  </a:lnTo>
                  <a:lnTo>
                    <a:pt x="330635" y="185853"/>
                  </a:lnTo>
                  <a:lnTo>
                    <a:pt x="294807" y="213035"/>
                  </a:lnTo>
                  <a:lnTo>
                    <a:pt x="264234" y="243778"/>
                  </a:lnTo>
                  <a:lnTo>
                    <a:pt x="239478" y="277656"/>
                  </a:lnTo>
                  <a:lnTo>
                    <a:pt x="221101" y="314243"/>
                  </a:lnTo>
                  <a:lnTo>
                    <a:pt x="209663" y="353112"/>
                  </a:lnTo>
                  <a:lnTo>
                    <a:pt x="205726" y="393837"/>
                  </a:lnTo>
                  <a:lnTo>
                    <a:pt x="205882" y="403146"/>
                  </a:lnTo>
                  <a:lnTo>
                    <a:pt x="206492" y="412443"/>
                  </a:lnTo>
                  <a:lnTo>
                    <a:pt x="207526" y="421719"/>
                  </a:lnTo>
                  <a:lnTo>
                    <a:pt x="208953" y="430960"/>
                  </a:lnTo>
                  <a:lnTo>
                    <a:pt x="209707" y="430600"/>
                  </a:lnTo>
                  <a:close/>
                </a:path>
                <a:path w="2324100" h="1295400">
                  <a:moveTo>
                    <a:pt x="115559" y="761767"/>
                  </a:moveTo>
                  <a:lnTo>
                    <a:pt x="143294" y="772345"/>
                  </a:lnTo>
                  <a:lnTo>
                    <a:pt x="172491" y="780006"/>
                  </a:lnTo>
                  <a:lnTo>
                    <a:pt x="202758" y="784664"/>
                  </a:lnTo>
                  <a:lnTo>
                    <a:pt x="233701" y="786235"/>
                  </a:lnTo>
                  <a:lnTo>
                    <a:pt x="239726" y="786175"/>
                  </a:lnTo>
                  <a:lnTo>
                    <a:pt x="245860" y="786055"/>
                  </a:lnTo>
                  <a:lnTo>
                    <a:pt x="251885" y="785696"/>
                  </a:lnTo>
                </a:path>
                <a:path w="2324100" h="1295400">
                  <a:moveTo>
                    <a:pt x="313000" y="1057250"/>
                  </a:moveTo>
                  <a:lnTo>
                    <a:pt x="328245" y="1055520"/>
                  </a:lnTo>
                  <a:lnTo>
                    <a:pt x="343288" y="1053037"/>
                  </a:lnTo>
                  <a:lnTo>
                    <a:pt x="358090" y="1049811"/>
                  </a:lnTo>
                  <a:lnTo>
                    <a:pt x="372609" y="1045855"/>
                  </a:lnTo>
                </a:path>
                <a:path w="2324100" h="1295400">
                  <a:moveTo>
                    <a:pt x="849479" y="1120281"/>
                  </a:moveTo>
                  <a:lnTo>
                    <a:pt x="857062" y="1133847"/>
                  </a:lnTo>
                  <a:lnTo>
                    <a:pt x="865592" y="1147088"/>
                  </a:lnTo>
                  <a:lnTo>
                    <a:pt x="875051" y="1159969"/>
                  </a:lnTo>
                  <a:lnTo>
                    <a:pt x="885418" y="1172456"/>
                  </a:lnTo>
                </a:path>
                <a:path w="2324100" h="1295400">
                  <a:moveTo>
                    <a:pt x="1535090" y="1098930"/>
                  </a:moveTo>
                  <a:lnTo>
                    <a:pt x="1540155" y="1084846"/>
                  </a:lnTo>
                  <a:lnTo>
                    <a:pt x="1544221" y="1070594"/>
                  </a:lnTo>
                  <a:lnTo>
                    <a:pt x="1547300" y="1056206"/>
                  </a:lnTo>
                  <a:lnTo>
                    <a:pt x="1549400" y="104171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8799352" y="2055138"/>
              <a:ext cx="184477" cy="22350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176492" y="1441467"/>
              <a:ext cx="2038985" cy="469900"/>
            </a:xfrm>
            <a:custGeom>
              <a:rect l="l" t="t" r="r" b="b"/>
              <a:pathLst>
                <a:path w="2038982" h="469900">
                  <a:moveTo>
                    <a:pt x="1960743" y="469822"/>
                  </a:moveTo>
                  <a:lnTo>
                    <a:pt x="1984702" y="452426"/>
                  </a:lnTo>
                  <a:lnTo>
                    <a:pt x="2005786" y="433119"/>
                  </a:lnTo>
                  <a:lnTo>
                    <a:pt x="2023824" y="412102"/>
                  </a:lnTo>
                  <a:lnTo>
                    <a:pt x="2038644" y="389579"/>
                  </a:lnTo>
                </a:path>
                <a:path w="2038982" h="469900">
                  <a:moveTo>
                    <a:pt x="1855406" y="130679"/>
                  </a:moveTo>
                  <a:lnTo>
                    <a:pt x="1855406" y="129719"/>
                  </a:lnTo>
                  <a:lnTo>
                    <a:pt x="1855513" y="128820"/>
                  </a:lnTo>
                  <a:lnTo>
                    <a:pt x="1855513" y="127860"/>
                  </a:lnTo>
                  <a:lnTo>
                    <a:pt x="1855251" y="119047"/>
                  </a:lnTo>
                  <a:lnTo>
                    <a:pt x="1854465" y="110251"/>
                  </a:lnTo>
                  <a:lnTo>
                    <a:pt x="1853153" y="101488"/>
                  </a:lnTo>
                  <a:lnTo>
                    <a:pt x="1851318" y="92776"/>
                  </a:lnTo>
                </a:path>
                <a:path w="2038982" h="469900">
                  <a:moveTo>
                    <a:pt x="1394783" y="0"/>
                  </a:moveTo>
                  <a:lnTo>
                    <a:pt x="1383130" y="11238"/>
                  </a:lnTo>
                  <a:lnTo>
                    <a:pt x="1372577" y="23066"/>
                  </a:lnTo>
                  <a:lnTo>
                    <a:pt x="1363174" y="35446"/>
                  </a:lnTo>
                  <a:lnTo>
                    <a:pt x="1354971" y="48337"/>
                  </a:lnTo>
                </a:path>
                <a:path w="2038982" h="469900">
                  <a:moveTo>
                    <a:pt x="998394" y="28786"/>
                  </a:moveTo>
                  <a:lnTo>
                    <a:pt x="992281" y="38858"/>
                  </a:lnTo>
                  <a:lnTo>
                    <a:pt x="987016" y="49177"/>
                  </a:lnTo>
                  <a:lnTo>
                    <a:pt x="982598" y="59721"/>
                  </a:lnTo>
                  <a:lnTo>
                    <a:pt x="979027" y="70467"/>
                  </a:lnTo>
                </a:path>
                <a:path w="2038982" h="469900">
                  <a:moveTo>
                    <a:pt x="613626" y="126601"/>
                  </a:moveTo>
                  <a:lnTo>
                    <a:pt x="597373" y="115292"/>
                  </a:lnTo>
                  <a:lnTo>
                    <a:pt x="580271" y="104771"/>
                  </a:lnTo>
                  <a:lnTo>
                    <a:pt x="562363" y="95059"/>
                  </a:lnTo>
                  <a:lnTo>
                    <a:pt x="543688" y="86180"/>
                  </a:lnTo>
                </a:path>
                <a:path w="2038982" h="469900">
                  <a:moveTo>
                    <a:pt x="0" y="361092"/>
                  </a:moveTo>
                  <a:lnTo>
                    <a:pt x="2219" y="371852"/>
                  </a:lnTo>
                  <a:lnTo>
                    <a:pt x="5003" y="382532"/>
                  </a:lnTo>
                  <a:lnTo>
                    <a:pt x="8352" y="393123"/>
                  </a:lnTo>
                  <a:lnTo>
                    <a:pt x="12265" y="40361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7500142" y="1547141"/>
            <a:ext cx="1226185" cy="82169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800" b="1" spc="-15">
                <a:solidFill>
                  <a:srgbClr val="FFFFFF"/>
                </a:solidFill>
                <a:latin typeface="Microsoft JhengHei"/>
                <a:cs typeface="Microsoft JhengHei"/>
              </a:rPr>
              <a:t>人无远虑</a:t>
            </a:r>
            <a:endParaRPr sz="1800">
              <a:latin typeface="Microsoft JhengHei"/>
              <a:cs typeface="Microsoft JhengHei"/>
            </a:endParaRPr>
          </a:p>
          <a:p>
            <a:pPr marL="298450">
              <a:lnSpc>
                <a:spcPct val="100000"/>
              </a:lnSpc>
              <a:spcBef>
                <a:spcPts val="969"/>
              </a:spcBef>
            </a:pPr>
            <a:r>
              <a:rPr sz="1800" b="1" spc="-15">
                <a:solidFill>
                  <a:srgbClr val="FFFFFF"/>
                </a:solidFill>
                <a:latin typeface="Microsoft JhengHei"/>
                <a:cs typeface="Microsoft JhengHei"/>
              </a:rPr>
              <a:t>必有近忧</a:t>
            </a:r>
            <a:endParaRPr sz="1800">
              <a:latin typeface="Microsoft JhengHei"/>
              <a:cs typeface="Microsoft JhengHe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362074" y="5410199"/>
            <a:ext cx="319405" cy="762000"/>
            <a:chOff x="1362074" y="5410199"/>
            <a:chExt cx="319405" cy="762000"/>
          </a:xfrm>
        </p:grpSpPr>
        <p:sp>
          <p:nvSpPr>
            <p:cNvPr id="32" name="object 32"/>
            <p:cNvSpPr/>
            <p:nvPr/>
          </p:nvSpPr>
          <p:spPr>
            <a:xfrm>
              <a:off x="1362074" y="5410199"/>
              <a:ext cx="319405" cy="762000"/>
            </a:xfrm>
            <a:custGeom>
              <a:rect l="l" t="t" r="r" b="b"/>
              <a:pathLst>
                <a:path w="319405" h="762000">
                  <a:moveTo>
                    <a:pt x="265905" y="761999"/>
                  </a:moveTo>
                  <a:lnTo>
                    <a:pt x="53182" y="761999"/>
                  </a:lnTo>
                  <a:lnTo>
                    <a:pt x="32481" y="757820"/>
                  </a:lnTo>
                  <a:lnTo>
                    <a:pt x="15576" y="746422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lnTo>
                    <a:pt x="4179" y="32481"/>
                  </a:lnTo>
                  <a:lnTo>
                    <a:pt x="15577" y="15576"/>
                  </a:lnTo>
                  <a:lnTo>
                    <a:pt x="32482" y="4179"/>
                  </a:lnTo>
                  <a:lnTo>
                    <a:pt x="53182" y="0"/>
                  </a:lnTo>
                  <a:lnTo>
                    <a:pt x="265905" y="0"/>
                  </a:lnTo>
                  <a:lnTo>
                    <a:pt x="286606" y="4179"/>
                  </a:lnTo>
                  <a:lnTo>
                    <a:pt x="303511" y="15576"/>
                  </a:lnTo>
                  <a:lnTo>
                    <a:pt x="314908" y="32481"/>
                  </a:lnTo>
                  <a:lnTo>
                    <a:pt x="319087" y="53182"/>
                  </a:lnTo>
                  <a:lnTo>
                    <a:pt x="319087" y="708817"/>
                  </a:lnTo>
                  <a:lnTo>
                    <a:pt x="314908" y="729518"/>
                  </a:lnTo>
                  <a:lnTo>
                    <a:pt x="303510" y="746423"/>
                  </a:lnTo>
                  <a:lnTo>
                    <a:pt x="286606" y="757820"/>
                  </a:lnTo>
                  <a:lnTo>
                    <a:pt x="265905" y="761999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362074" y="5410199"/>
              <a:ext cx="319405" cy="762000"/>
            </a:xfrm>
            <a:custGeom>
              <a:rect l="l" t="t" r="r" b="b"/>
              <a:pathLst>
                <a:path w="319405" h="762000">
                  <a:moveTo>
                    <a:pt x="0" y="53182"/>
                  </a:moveTo>
                  <a:lnTo>
                    <a:pt x="4179" y="32481"/>
                  </a:lnTo>
                  <a:lnTo>
                    <a:pt x="15576" y="15576"/>
                  </a:lnTo>
                  <a:lnTo>
                    <a:pt x="32481" y="4179"/>
                  </a:lnTo>
                  <a:lnTo>
                    <a:pt x="53182" y="0"/>
                  </a:lnTo>
                  <a:lnTo>
                    <a:pt x="265905" y="0"/>
                  </a:lnTo>
                  <a:lnTo>
                    <a:pt x="286606" y="4179"/>
                  </a:lnTo>
                  <a:lnTo>
                    <a:pt x="303511" y="15576"/>
                  </a:lnTo>
                  <a:lnTo>
                    <a:pt x="314908" y="32481"/>
                  </a:lnTo>
                  <a:lnTo>
                    <a:pt x="319087" y="53182"/>
                  </a:lnTo>
                  <a:lnTo>
                    <a:pt x="319088" y="708817"/>
                  </a:lnTo>
                  <a:lnTo>
                    <a:pt x="314908" y="729518"/>
                  </a:lnTo>
                  <a:lnTo>
                    <a:pt x="303511" y="746422"/>
                  </a:lnTo>
                  <a:lnTo>
                    <a:pt x="286606" y="757820"/>
                  </a:lnTo>
                  <a:lnTo>
                    <a:pt x="265905" y="761999"/>
                  </a:lnTo>
                  <a:lnTo>
                    <a:pt x="53182" y="762000"/>
                  </a:lnTo>
                  <a:lnTo>
                    <a:pt x="32481" y="757820"/>
                  </a:lnTo>
                  <a:lnTo>
                    <a:pt x="15576" y="746423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1420019" y="5464016"/>
            <a:ext cx="2032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latin typeface="Microsoft JhengHei"/>
                <a:cs typeface="Microsoft JhengHei"/>
              </a:rPr>
              <a:t>生活费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922461" y="5410199"/>
            <a:ext cx="320675" cy="762000"/>
            <a:chOff x="1922461" y="5410199"/>
            <a:chExt cx="320675" cy="762000"/>
          </a:xfrm>
        </p:grpSpPr>
        <p:sp>
          <p:nvSpPr>
            <p:cNvPr id="36" name="object 36"/>
            <p:cNvSpPr/>
            <p:nvPr/>
          </p:nvSpPr>
          <p:spPr>
            <a:xfrm>
              <a:off x="1922461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267228" y="762000"/>
                  </a:moveTo>
                  <a:lnTo>
                    <a:pt x="53446" y="762000"/>
                  </a:lnTo>
                  <a:lnTo>
                    <a:pt x="32642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6"/>
                  </a:lnTo>
                  <a:lnTo>
                    <a:pt x="4200" y="32642"/>
                  </a:lnTo>
                  <a:lnTo>
                    <a:pt x="15654" y="15654"/>
                  </a:lnTo>
                  <a:lnTo>
                    <a:pt x="32643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1" y="4200"/>
                  </a:lnTo>
                  <a:lnTo>
                    <a:pt x="305020" y="15654"/>
                  </a:lnTo>
                  <a:lnTo>
                    <a:pt x="316474" y="32643"/>
                  </a:lnTo>
                  <a:lnTo>
                    <a:pt x="320674" y="53446"/>
                  </a:lnTo>
                  <a:lnTo>
                    <a:pt x="320674" y="708553"/>
                  </a:lnTo>
                  <a:lnTo>
                    <a:pt x="316474" y="729357"/>
                  </a:lnTo>
                  <a:lnTo>
                    <a:pt x="305020" y="746346"/>
                  </a:lnTo>
                  <a:lnTo>
                    <a:pt x="288031" y="757800"/>
                  </a:lnTo>
                  <a:lnTo>
                    <a:pt x="267228" y="76200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922461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0" y="53447"/>
                  </a:moveTo>
                  <a:lnTo>
                    <a:pt x="4200" y="32643"/>
                  </a:lnTo>
                  <a:lnTo>
                    <a:pt x="15654" y="15654"/>
                  </a:lnTo>
                  <a:lnTo>
                    <a:pt x="32642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1" y="4200"/>
                  </a:lnTo>
                  <a:lnTo>
                    <a:pt x="305020" y="15654"/>
                  </a:lnTo>
                  <a:lnTo>
                    <a:pt x="316474" y="32642"/>
                  </a:lnTo>
                  <a:lnTo>
                    <a:pt x="320674" y="53446"/>
                  </a:lnTo>
                  <a:lnTo>
                    <a:pt x="320675" y="708553"/>
                  </a:lnTo>
                  <a:lnTo>
                    <a:pt x="316474" y="729357"/>
                  </a:lnTo>
                  <a:lnTo>
                    <a:pt x="305020" y="746346"/>
                  </a:lnTo>
                  <a:lnTo>
                    <a:pt x="288031" y="757800"/>
                  </a:lnTo>
                  <a:lnTo>
                    <a:pt x="267228" y="762000"/>
                  </a:lnTo>
                  <a:lnTo>
                    <a:pt x="53447" y="762000"/>
                  </a:lnTo>
                  <a:lnTo>
                    <a:pt x="32642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7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1981199" y="5570696"/>
            <a:ext cx="203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latin typeface="Microsoft JhengHei"/>
                <a:cs typeface="Microsoft JhengHei"/>
              </a:rPr>
              <a:t>学费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644774" y="5410199"/>
            <a:ext cx="319405" cy="762000"/>
            <a:chOff x="2644774" y="5410199"/>
            <a:chExt cx="319405" cy="762000"/>
          </a:xfrm>
        </p:grpSpPr>
        <p:sp>
          <p:nvSpPr>
            <p:cNvPr id="40" name="object 40"/>
            <p:cNvSpPr/>
            <p:nvPr/>
          </p:nvSpPr>
          <p:spPr>
            <a:xfrm>
              <a:off x="2644774" y="5410199"/>
              <a:ext cx="319405" cy="762000"/>
            </a:xfrm>
            <a:custGeom>
              <a:rect l="l" t="t" r="r" b="b"/>
              <a:pathLst>
                <a:path w="319405" h="762000">
                  <a:moveTo>
                    <a:pt x="265905" y="761999"/>
                  </a:moveTo>
                  <a:lnTo>
                    <a:pt x="53182" y="761999"/>
                  </a:lnTo>
                  <a:lnTo>
                    <a:pt x="32481" y="757820"/>
                  </a:lnTo>
                  <a:lnTo>
                    <a:pt x="15576" y="746422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lnTo>
                    <a:pt x="4179" y="32481"/>
                  </a:lnTo>
                  <a:lnTo>
                    <a:pt x="15577" y="15576"/>
                  </a:lnTo>
                  <a:lnTo>
                    <a:pt x="32482" y="4179"/>
                  </a:lnTo>
                  <a:lnTo>
                    <a:pt x="53182" y="0"/>
                  </a:lnTo>
                  <a:lnTo>
                    <a:pt x="265905" y="0"/>
                  </a:lnTo>
                  <a:lnTo>
                    <a:pt x="286606" y="4179"/>
                  </a:lnTo>
                  <a:lnTo>
                    <a:pt x="303511" y="15576"/>
                  </a:lnTo>
                  <a:lnTo>
                    <a:pt x="314908" y="32481"/>
                  </a:lnTo>
                  <a:lnTo>
                    <a:pt x="319087" y="53182"/>
                  </a:lnTo>
                  <a:lnTo>
                    <a:pt x="319087" y="708817"/>
                  </a:lnTo>
                  <a:lnTo>
                    <a:pt x="314908" y="729518"/>
                  </a:lnTo>
                  <a:lnTo>
                    <a:pt x="303510" y="746423"/>
                  </a:lnTo>
                  <a:lnTo>
                    <a:pt x="286606" y="757820"/>
                  </a:lnTo>
                  <a:lnTo>
                    <a:pt x="265905" y="761999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644774" y="5410199"/>
              <a:ext cx="319405" cy="762000"/>
            </a:xfrm>
            <a:custGeom>
              <a:rect l="l" t="t" r="r" b="b"/>
              <a:pathLst>
                <a:path w="319405" h="762000">
                  <a:moveTo>
                    <a:pt x="0" y="53182"/>
                  </a:moveTo>
                  <a:lnTo>
                    <a:pt x="4179" y="32481"/>
                  </a:lnTo>
                  <a:lnTo>
                    <a:pt x="15576" y="15576"/>
                  </a:lnTo>
                  <a:lnTo>
                    <a:pt x="32481" y="4179"/>
                  </a:lnTo>
                  <a:lnTo>
                    <a:pt x="53182" y="0"/>
                  </a:lnTo>
                  <a:lnTo>
                    <a:pt x="265905" y="0"/>
                  </a:lnTo>
                  <a:lnTo>
                    <a:pt x="286606" y="4179"/>
                  </a:lnTo>
                  <a:lnTo>
                    <a:pt x="303511" y="15576"/>
                  </a:lnTo>
                  <a:lnTo>
                    <a:pt x="314908" y="32481"/>
                  </a:lnTo>
                  <a:lnTo>
                    <a:pt x="319087" y="53182"/>
                  </a:lnTo>
                  <a:lnTo>
                    <a:pt x="319088" y="708817"/>
                  </a:lnTo>
                  <a:lnTo>
                    <a:pt x="314908" y="729518"/>
                  </a:lnTo>
                  <a:lnTo>
                    <a:pt x="303511" y="746422"/>
                  </a:lnTo>
                  <a:lnTo>
                    <a:pt x="286606" y="757820"/>
                  </a:lnTo>
                  <a:lnTo>
                    <a:pt x="265905" y="761999"/>
                  </a:lnTo>
                  <a:lnTo>
                    <a:pt x="53182" y="762000"/>
                  </a:lnTo>
                  <a:lnTo>
                    <a:pt x="32481" y="757820"/>
                  </a:lnTo>
                  <a:lnTo>
                    <a:pt x="15576" y="746423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2702719" y="5464016"/>
            <a:ext cx="2032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latin typeface="Microsoft JhengHei"/>
                <a:cs typeface="Microsoft JhengHei"/>
              </a:rPr>
              <a:t>创业金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284537" y="5410199"/>
            <a:ext cx="320675" cy="762000"/>
            <a:chOff x="3284537" y="5410199"/>
            <a:chExt cx="320675" cy="762000"/>
          </a:xfrm>
        </p:grpSpPr>
        <p:sp>
          <p:nvSpPr>
            <p:cNvPr id="44" name="object 44"/>
            <p:cNvSpPr/>
            <p:nvPr/>
          </p:nvSpPr>
          <p:spPr>
            <a:xfrm>
              <a:off x="3284537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267228" y="762000"/>
                  </a:moveTo>
                  <a:lnTo>
                    <a:pt x="53447" y="762000"/>
                  </a:lnTo>
                  <a:lnTo>
                    <a:pt x="32643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6"/>
                  </a:lnTo>
                  <a:lnTo>
                    <a:pt x="4200" y="32642"/>
                  </a:lnTo>
                  <a:lnTo>
                    <a:pt x="15654" y="15654"/>
                  </a:lnTo>
                  <a:lnTo>
                    <a:pt x="32643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2" y="4200"/>
                  </a:lnTo>
                  <a:lnTo>
                    <a:pt x="305021" y="15654"/>
                  </a:lnTo>
                  <a:lnTo>
                    <a:pt x="316475" y="32643"/>
                  </a:lnTo>
                  <a:lnTo>
                    <a:pt x="320675" y="53446"/>
                  </a:lnTo>
                  <a:lnTo>
                    <a:pt x="320675" y="708553"/>
                  </a:lnTo>
                  <a:lnTo>
                    <a:pt x="316475" y="729357"/>
                  </a:lnTo>
                  <a:lnTo>
                    <a:pt x="305020" y="746346"/>
                  </a:lnTo>
                  <a:lnTo>
                    <a:pt x="288032" y="757800"/>
                  </a:lnTo>
                  <a:lnTo>
                    <a:pt x="267228" y="76200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284537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0" y="53447"/>
                  </a:moveTo>
                  <a:lnTo>
                    <a:pt x="4200" y="32643"/>
                  </a:lnTo>
                  <a:lnTo>
                    <a:pt x="15654" y="15654"/>
                  </a:lnTo>
                  <a:lnTo>
                    <a:pt x="32642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2" y="4200"/>
                  </a:lnTo>
                  <a:lnTo>
                    <a:pt x="305021" y="15654"/>
                  </a:lnTo>
                  <a:lnTo>
                    <a:pt x="316475" y="32642"/>
                  </a:lnTo>
                  <a:lnTo>
                    <a:pt x="320675" y="53446"/>
                  </a:lnTo>
                  <a:lnTo>
                    <a:pt x="320675" y="708553"/>
                  </a:lnTo>
                  <a:lnTo>
                    <a:pt x="316475" y="729357"/>
                  </a:lnTo>
                  <a:lnTo>
                    <a:pt x="305021" y="746346"/>
                  </a:lnTo>
                  <a:lnTo>
                    <a:pt x="288032" y="757800"/>
                  </a:lnTo>
                  <a:lnTo>
                    <a:pt x="267228" y="762000"/>
                  </a:lnTo>
                  <a:lnTo>
                    <a:pt x="53447" y="762000"/>
                  </a:lnTo>
                  <a:lnTo>
                    <a:pt x="32643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7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3343275" y="5570696"/>
            <a:ext cx="203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latin typeface="Microsoft JhengHei"/>
                <a:cs typeface="Microsoft JhengHei"/>
              </a:rPr>
              <a:t>房车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924299" y="5410199"/>
            <a:ext cx="320675" cy="762000"/>
            <a:chOff x="3924299" y="5410199"/>
            <a:chExt cx="320675" cy="762000"/>
          </a:xfrm>
        </p:grpSpPr>
        <p:sp>
          <p:nvSpPr>
            <p:cNvPr id="48" name="object 48"/>
            <p:cNvSpPr/>
            <p:nvPr/>
          </p:nvSpPr>
          <p:spPr>
            <a:xfrm>
              <a:off x="3924299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267228" y="762000"/>
                  </a:moveTo>
                  <a:lnTo>
                    <a:pt x="53447" y="762000"/>
                  </a:lnTo>
                  <a:lnTo>
                    <a:pt x="32643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6"/>
                  </a:lnTo>
                  <a:lnTo>
                    <a:pt x="4200" y="32642"/>
                  </a:lnTo>
                  <a:lnTo>
                    <a:pt x="15654" y="15654"/>
                  </a:lnTo>
                  <a:lnTo>
                    <a:pt x="32643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2" y="4200"/>
                  </a:lnTo>
                  <a:lnTo>
                    <a:pt x="305021" y="15654"/>
                  </a:lnTo>
                  <a:lnTo>
                    <a:pt x="316475" y="32643"/>
                  </a:lnTo>
                  <a:lnTo>
                    <a:pt x="320675" y="53446"/>
                  </a:lnTo>
                  <a:lnTo>
                    <a:pt x="320675" y="708553"/>
                  </a:lnTo>
                  <a:lnTo>
                    <a:pt x="316475" y="729357"/>
                  </a:lnTo>
                  <a:lnTo>
                    <a:pt x="305021" y="746346"/>
                  </a:lnTo>
                  <a:lnTo>
                    <a:pt x="288032" y="757800"/>
                  </a:lnTo>
                  <a:lnTo>
                    <a:pt x="267228" y="76200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924299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0" y="53447"/>
                  </a:moveTo>
                  <a:lnTo>
                    <a:pt x="4200" y="32643"/>
                  </a:lnTo>
                  <a:lnTo>
                    <a:pt x="15654" y="15654"/>
                  </a:lnTo>
                  <a:lnTo>
                    <a:pt x="32642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2" y="4200"/>
                  </a:lnTo>
                  <a:lnTo>
                    <a:pt x="305021" y="15654"/>
                  </a:lnTo>
                  <a:lnTo>
                    <a:pt x="316475" y="32642"/>
                  </a:lnTo>
                  <a:lnTo>
                    <a:pt x="320675" y="53446"/>
                  </a:lnTo>
                  <a:lnTo>
                    <a:pt x="320675" y="708553"/>
                  </a:lnTo>
                  <a:lnTo>
                    <a:pt x="316475" y="729357"/>
                  </a:lnTo>
                  <a:lnTo>
                    <a:pt x="305021" y="746346"/>
                  </a:lnTo>
                  <a:lnTo>
                    <a:pt x="288032" y="757800"/>
                  </a:lnTo>
                  <a:lnTo>
                    <a:pt x="267228" y="762000"/>
                  </a:lnTo>
                  <a:lnTo>
                    <a:pt x="53447" y="762000"/>
                  </a:lnTo>
                  <a:lnTo>
                    <a:pt x="32643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7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3983037" y="5357336"/>
            <a:ext cx="2032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latin typeface="Microsoft JhengHei"/>
                <a:cs typeface="Microsoft JhengHei"/>
              </a:rPr>
              <a:t>子女教育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729410" y="5410199"/>
            <a:ext cx="319405" cy="762000"/>
            <a:chOff x="6729410" y="5410199"/>
            <a:chExt cx="319405" cy="762000"/>
          </a:xfrm>
        </p:grpSpPr>
        <p:sp>
          <p:nvSpPr>
            <p:cNvPr id="52" name="object 52"/>
            <p:cNvSpPr/>
            <p:nvPr/>
          </p:nvSpPr>
          <p:spPr>
            <a:xfrm>
              <a:off x="6729411" y="5410199"/>
              <a:ext cx="319405" cy="762000"/>
            </a:xfrm>
            <a:custGeom>
              <a:rect l="l" t="t" r="r" b="b"/>
              <a:pathLst>
                <a:path w="319404" h="762000">
                  <a:moveTo>
                    <a:pt x="53182" y="762000"/>
                  </a:moveTo>
                  <a:lnTo>
                    <a:pt x="15576" y="746422"/>
                  </a:lnTo>
                  <a:lnTo>
                    <a:pt x="0" y="708817"/>
                  </a:lnTo>
                  <a:lnTo>
                    <a:pt x="0" y="53182"/>
                  </a:lnTo>
                  <a:lnTo>
                    <a:pt x="4179" y="32481"/>
                  </a:lnTo>
                  <a:lnTo>
                    <a:pt x="15576" y="15576"/>
                  </a:lnTo>
                  <a:lnTo>
                    <a:pt x="32482" y="4179"/>
                  </a:lnTo>
                  <a:lnTo>
                    <a:pt x="53181" y="0"/>
                  </a:lnTo>
                  <a:lnTo>
                    <a:pt x="265906" y="0"/>
                  </a:lnTo>
                  <a:lnTo>
                    <a:pt x="286606" y="4179"/>
                  </a:lnTo>
                  <a:lnTo>
                    <a:pt x="303511" y="15576"/>
                  </a:lnTo>
                  <a:lnTo>
                    <a:pt x="314908" y="32481"/>
                  </a:lnTo>
                  <a:lnTo>
                    <a:pt x="319088" y="53182"/>
                  </a:lnTo>
                  <a:lnTo>
                    <a:pt x="319088" y="708817"/>
                  </a:lnTo>
                  <a:lnTo>
                    <a:pt x="303511" y="746423"/>
                  </a:lnTo>
                  <a:lnTo>
                    <a:pt x="265906" y="761999"/>
                  </a:lnTo>
                  <a:lnTo>
                    <a:pt x="53182" y="76200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729410" y="5410199"/>
              <a:ext cx="319405" cy="762000"/>
            </a:xfrm>
            <a:custGeom>
              <a:rect l="l" t="t" r="r" b="b"/>
              <a:pathLst>
                <a:path w="319404" h="762000">
                  <a:moveTo>
                    <a:pt x="0" y="53182"/>
                  </a:moveTo>
                  <a:lnTo>
                    <a:pt x="4179" y="32481"/>
                  </a:lnTo>
                  <a:lnTo>
                    <a:pt x="15576" y="15576"/>
                  </a:lnTo>
                  <a:lnTo>
                    <a:pt x="32481" y="4179"/>
                  </a:lnTo>
                  <a:lnTo>
                    <a:pt x="53182" y="0"/>
                  </a:lnTo>
                  <a:lnTo>
                    <a:pt x="265906" y="0"/>
                  </a:lnTo>
                  <a:lnTo>
                    <a:pt x="286606" y="4179"/>
                  </a:lnTo>
                  <a:lnTo>
                    <a:pt x="303511" y="15576"/>
                  </a:lnTo>
                  <a:lnTo>
                    <a:pt x="314908" y="32481"/>
                  </a:lnTo>
                  <a:lnTo>
                    <a:pt x="319088" y="53182"/>
                  </a:lnTo>
                  <a:lnTo>
                    <a:pt x="319088" y="708817"/>
                  </a:lnTo>
                  <a:lnTo>
                    <a:pt x="314908" y="729518"/>
                  </a:lnTo>
                  <a:lnTo>
                    <a:pt x="303511" y="746422"/>
                  </a:lnTo>
                  <a:lnTo>
                    <a:pt x="286606" y="757820"/>
                  </a:lnTo>
                  <a:lnTo>
                    <a:pt x="265906" y="761999"/>
                  </a:lnTo>
                  <a:lnTo>
                    <a:pt x="53182" y="762000"/>
                  </a:lnTo>
                  <a:lnTo>
                    <a:pt x="32481" y="757820"/>
                  </a:lnTo>
                  <a:lnTo>
                    <a:pt x="15576" y="746423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6689588" y="5010185"/>
            <a:ext cx="1066165" cy="1119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latin typeface="Arial"/>
                <a:cs typeface="Arial"/>
              </a:rPr>
              <a:t>80</a:t>
            </a:r>
            <a:r>
              <a:rPr sz="1800" b="1" spc="-25">
                <a:latin typeface="Microsoft JhengHei"/>
                <a:cs typeface="Microsoft JhengHei"/>
              </a:rPr>
              <a:t>岁 </a:t>
            </a:r>
            <a:r>
              <a:rPr sz="2700" b="1" spc="-37" baseline="18518">
                <a:latin typeface="Arial"/>
                <a:cs typeface="Arial"/>
              </a:rPr>
              <a:t>……</a:t>
            </a:r>
            <a:endParaRPr sz="2700" baseline="18518">
              <a:latin typeface="Arial"/>
              <a:cs typeface="Arial"/>
            </a:endParaRPr>
          </a:p>
          <a:p>
            <a:pPr marL="109855" marR="770255" algn="just">
              <a:lnSpc>
                <a:spcPct val="100000"/>
              </a:lnSpc>
              <a:spcBef>
                <a:spcPts val="1410"/>
              </a:spcBef>
            </a:pPr>
            <a:r>
              <a:rPr sz="1400" b="1" spc="-50">
                <a:latin typeface="Microsoft JhengHei"/>
                <a:cs typeface="Microsoft JhengHei"/>
              </a:rPr>
              <a:t>护理费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565649" y="5410199"/>
            <a:ext cx="320675" cy="762000"/>
            <a:chOff x="4565649" y="5410199"/>
            <a:chExt cx="320675" cy="762000"/>
          </a:xfrm>
        </p:grpSpPr>
        <p:sp>
          <p:nvSpPr>
            <p:cNvPr id="56" name="object 56"/>
            <p:cNvSpPr/>
            <p:nvPr/>
          </p:nvSpPr>
          <p:spPr>
            <a:xfrm>
              <a:off x="4565649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267228" y="762000"/>
                  </a:moveTo>
                  <a:lnTo>
                    <a:pt x="53447" y="762000"/>
                  </a:lnTo>
                  <a:lnTo>
                    <a:pt x="32643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6"/>
                  </a:lnTo>
                  <a:lnTo>
                    <a:pt x="4200" y="32642"/>
                  </a:lnTo>
                  <a:lnTo>
                    <a:pt x="15654" y="15654"/>
                  </a:lnTo>
                  <a:lnTo>
                    <a:pt x="32643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2" y="4200"/>
                  </a:lnTo>
                  <a:lnTo>
                    <a:pt x="305021" y="15654"/>
                  </a:lnTo>
                  <a:lnTo>
                    <a:pt x="316475" y="32643"/>
                  </a:lnTo>
                  <a:lnTo>
                    <a:pt x="320675" y="53446"/>
                  </a:lnTo>
                  <a:lnTo>
                    <a:pt x="320675" y="708553"/>
                  </a:lnTo>
                  <a:lnTo>
                    <a:pt x="316475" y="729357"/>
                  </a:lnTo>
                  <a:lnTo>
                    <a:pt x="305021" y="746346"/>
                  </a:lnTo>
                  <a:lnTo>
                    <a:pt x="288032" y="757800"/>
                  </a:lnTo>
                  <a:lnTo>
                    <a:pt x="267228" y="76200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565649" y="5410199"/>
              <a:ext cx="320675" cy="762000"/>
            </a:xfrm>
            <a:custGeom>
              <a:rect l="l" t="t" r="r" b="b"/>
              <a:pathLst>
                <a:path w="320675" h="762000">
                  <a:moveTo>
                    <a:pt x="0" y="53447"/>
                  </a:moveTo>
                  <a:lnTo>
                    <a:pt x="4200" y="32643"/>
                  </a:lnTo>
                  <a:lnTo>
                    <a:pt x="15654" y="15654"/>
                  </a:lnTo>
                  <a:lnTo>
                    <a:pt x="32642" y="4200"/>
                  </a:lnTo>
                  <a:lnTo>
                    <a:pt x="53446" y="0"/>
                  </a:lnTo>
                  <a:lnTo>
                    <a:pt x="267228" y="0"/>
                  </a:lnTo>
                  <a:lnTo>
                    <a:pt x="288032" y="4200"/>
                  </a:lnTo>
                  <a:lnTo>
                    <a:pt x="305021" y="15654"/>
                  </a:lnTo>
                  <a:lnTo>
                    <a:pt x="316475" y="32642"/>
                  </a:lnTo>
                  <a:lnTo>
                    <a:pt x="320675" y="53446"/>
                  </a:lnTo>
                  <a:lnTo>
                    <a:pt x="320675" y="708553"/>
                  </a:lnTo>
                  <a:lnTo>
                    <a:pt x="316475" y="729357"/>
                  </a:lnTo>
                  <a:lnTo>
                    <a:pt x="305021" y="746346"/>
                  </a:lnTo>
                  <a:lnTo>
                    <a:pt x="288032" y="757800"/>
                  </a:lnTo>
                  <a:lnTo>
                    <a:pt x="267228" y="762000"/>
                  </a:lnTo>
                  <a:lnTo>
                    <a:pt x="53447" y="762000"/>
                  </a:lnTo>
                  <a:lnTo>
                    <a:pt x="32643" y="757800"/>
                  </a:lnTo>
                  <a:lnTo>
                    <a:pt x="15654" y="746346"/>
                  </a:lnTo>
                  <a:lnTo>
                    <a:pt x="4200" y="729357"/>
                  </a:lnTo>
                  <a:lnTo>
                    <a:pt x="0" y="708553"/>
                  </a:lnTo>
                  <a:lnTo>
                    <a:pt x="0" y="53447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4552019" y="5010185"/>
            <a:ext cx="508634" cy="1119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latin typeface="Arial"/>
                <a:cs typeface="Arial"/>
              </a:rPr>
              <a:t>60</a:t>
            </a:r>
            <a:r>
              <a:rPr sz="1800" b="1" spc="-50">
                <a:latin typeface="Microsoft JhengHei"/>
                <a:cs typeface="Microsoft JhengHei"/>
              </a:rPr>
              <a:t>岁</a:t>
            </a:r>
            <a:endParaRPr sz="1800">
              <a:latin typeface="Microsoft JhengHei"/>
              <a:cs typeface="Microsoft JhengHei"/>
            </a:endParaRPr>
          </a:p>
          <a:p>
            <a:pPr marL="84455" marR="237490" algn="just">
              <a:lnSpc>
                <a:spcPct val="100000"/>
              </a:lnSpc>
              <a:spcBef>
                <a:spcPts val="1410"/>
              </a:spcBef>
            </a:pPr>
            <a:r>
              <a:rPr sz="1400" b="1" spc="-50">
                <a:latin typeface="Microsoft JhengHei"/>
                <a:cs typeface="Microsoft JhengHei"/>
              </a:rPr>
              <a:t>养老金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688011" y="5410199"/>
            <a:ext cx="319405" cy="762000"/>
            <a:chOff x="5688011" y="5410199"/>
            <a:chExt cx="319405" cy="762000"/>
          </a:xfrm>
        </p:grpSpPr>
        <p:sp>
          <p:nvSpPr>
            <p:cNvPr id="60" name="object 60"/>
            <p:cNvSpPr/>
            <p:nvPr/>
          </p:nvSpPr>
          <p:spPr>
            <a:xfrm>
              <a:off x="5688011" y="5410199"/>
              <a:ext cx="319405" cy="762000"/>
            </a:xfrm>
            <a:custGeom>
              <a:rect l="l" t="t" r="r" b="b"/>
              <a:pathLst>
                <a:path w="319404" h="762000">
                  <a:moveTo>
                    <a:pt x="265905" y="761999"/>
                  </a:moveTo>
                  <a:lnTo>
                    <a:pt x="53182" y="761999"/>
                  </a:lnTo>
                  <a:lnTo>
                    <a:pt x="32481" y="757820"/>
                  </a:lnTo>
                  <a:lnTo>
                    <a:pt x="15576" y="746422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lnTo>
                    <a:pt x="4179" y="32481"/>
                  </a:lnTo>
                  <a:lnTo>
                    <a:pt x="15576" y="15576"/>
                  </a:lnTo>
                  <a:lnTo>
                    <a:pt x="32482" y="4179"/>
                  </a:lnTo>
                  <a:lnTo>
                    <a:pt x="53181" y="0"/>
                  </a:lnTo>
                  <a:lnTo>
                    <a:pt x="265905" y="0"/>
                  </a:lnTo>
                  <a:lnTo>
                    <a:pt x="286606" y="4179"/>
                  </a:lnTo>
                  <a:lnTo>
                    <a:pt x="303510" y="15576"/>
                  </a:lnTo>
                  <a:lnTo>
                    <a:pt x="314908" y="32481"/>
                  </a:lnTo>
                  <a:lnTo>
                    <a:pt x="319087" y="53182"/>
                  </a:lnTo>
                  <a:lnTo>
                    <a:pt x="319087" y="708817"/>
                  </a:lnTo>
                  <a:lnTo>
                    <a:pt x="314907" y="729518"/>
                  </a:lnTo>
                  <a:lnTo>
                    <a:pt x="303510" y="746423"/>
                  </a:lnTo>
                  <a:lnTo>
                    <a:pt x="286605" y="757820"/>
                  </a:lnTo>
                  <a:lnTo>
                    <a:pt x="265905" y="761999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688011" y="5410199"/>
              <a:ext cx="319405" cy="762000"/>
            </a:xfrm>
            <a:custGeom>
              <a:rect l="l" t="t" r="r" b="b"/>
              <a:pathLst>
                <a:path w="319404" h="762000">
                  <a:moveTo>
                    <a:pt x="0" y="53182"/>
                  </a:moveTo>
                  <a:lnTo>
                    <a:pt x="4179" y="32481"/>
                  </a:lnTo>
                  <a:lnTo>
                    <a:pt x="15576" y="15576"/>
                  </a:lnTo>
                  <a:lnTo>
                    <a:pt x="32481" y="4179"/>
                  </a:lnTo>
                  <a:lnTo>
                    <a:pt x="53182" y="0"/>
                  </a:lnTo>
                  <a:lnTo>
                    <a:pt x="265905" y="0"/>
                  </a:lnTo>
                  <a:lnTo>
                    <a:pt x="286606" y="4179"/>
                  </a:lnTo>
                  <a:lnTo>
                    <a:pt x="303510" y="15576"/>
                  </a:lnTo>
                  <a:lnTo>
                    <a:pt x="314908" y="32481"/>
                  </a:lnTo>
                  <a:lnTo>
                    <a:pt x="319087" y="53182"/>
                  </a:lnTo>
                  <a:lnTo>
                    <a:pt x="319088" y="708817"/>
                  </a:lnTo>
                  <a:lnTo>
                    <a:pt x="314908" y="729518"/>
                  </a:lnTo>
                  <a:lnTo>
                    <a:pt x="303510" y="746422"/>
                  </a:lnTo>
                  <a:lnTo>
                    <a:pt x="286606" y="757820"/>
                  </a:lnTo>
                  <a:lnTo>
                    <a:pt x="265905" y="761999"/>
                  </a:lnTo>
                  <a:lnTo>
                    <a:pt x="53182" y="762000"/>
                  </a:lnTo>
                  <a:lnTo>
                    <a:pt x="32481" y="757820"/>
                  </a:lnTo>
                  <a:lnTo>
                    <a:pt x="15576" y="746423"/>
                  </a:lnTo>
                  <a:lnTo>
                    <a:pt x="4179" y="729518"/>
                  </a:lnTo>
                  <a:lnTo>
                    <a:pt x="0" y="708817"/>
                  </a:lnTo>
                  <a:lnTo>
                    <a:pt x="0" y="53182"/>
                  </a:lnTo>
                  <a:close/>
                </a:path>
              </a:pathLst>
            </a:custGeom>
            <a:ln w="3175">
              <a:solidFill>
                <a:srgbClr val="EEEC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5673588" y="5010185"/>
            <a:ext cx="508634" cy="1119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latin typeface="Arial"/>
                <a:cs typeface="Arial"/>
              </a:rPr>
              <a:t>70</a:t>
            </a:r>
            <a:r>
              <a:rPr sz="1800" b="1" spc="-50">
                <a:latin typeface="Microsoft JhengHei"/>
                <a:cs typeface="Microsoft JhengHei"/>
              </a:rPr>
              <a:t>岁</a:t>
            </a:r>
            <a:endParaRPr sz="1800">
              <a:latin typeface="Microsoft JhengHei"/>
              <a:cs typeface="Microsoft JhengHei"/>
            </a:endParaRPr>
          </a:p>
          <a:p>
            <a:pPr marL="84455" marR="237490" algn="just">
              <a:lnSpc>
                <a:spcPct val="100000"/>
              </a:lnSpc>
              <a:spcBef>
                <a:spcPts val="1410"/>
              </a:spcBef>
            </a:pPr>
            <a:r>
              <a:rPr sz="1400" b="1" spc="-50">
                <a:latin typeface="Microsoft JhengHei"/>
                <a:cs typeface="Microsoft JhengHei"/>
              </a:rPr>
              <a:t>医疗费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930275" y="2271139"/>
            <a:ext cx="8250555" cy="1489075"/>
            <a:chOff x="930275" y="2271139"/>
            <a:chExt cx="8250555" cy="1489075"/>
          </a:xfrm>
        </p:grpSpPr>
        <p:sp>
          <p:nvSpPr>
            <p:cNvPr id="64" name="object 64"/>
            <p:cNvSpPr/>
            <p:nvPr/>
          </p:nvSpPr>
          <p:spPr>
            <a:xfrm>
              <a:off x="1686814" y="2762757"/>
              <a:ext cx="2840990" cy="889000"/>
            </a:xfrm>
            <a:custGeom>
              <a:rect l="l" t="t" r="r" b="b"/>
              <a:pathLst>
                <a:path w="2840990" h="889000">
                  <a:moveTo>
                    <a:pt x="300202" y="375831"/>
                  </a:moveTo>
                  <a:lnTo>
                    <a:pt x="257721" y="331622"/>
                  </a:lnTo>
                  <a:lnTo>
                    <a:pt x="223735" y="366572"/>
                  </a:lnTo>
                  <a:lnTo>
                    <a:pt x="130276" y="376212"/>
                  </a:lnTo>
                  <a:lnTo>
                    <a:pt x="145097" y="338645"/>
                  </a:lnTo>
                  <a:lnTo>
                    <a:pt x="165696" y="298056"/>
                  </a:lnTo>
                  <a:lnTo>
                    <a:pt x="186918" y="278917"/>
                  </a:lnTo>
                  <a:lnTo>
                    <a:pt x="127444" y="250748"/>
                  </a:lnTo>
                  <a:lnTo>
                    <a:pt x="108292" y="322999"/>
                  </a:lnTo>
                  <a:lnTo>
                    <a:pt x="94310" y="368376"/>
                  </a:lnTo>
                  <a:lnTo>
                    <a:pt x="79362" y="411543"/>
                  </a:lnTo>
                  <a:lnTo>
                    <a:pt x="63423" y="452488"/>
                  </a:lnTo>
                  <a:lnTo>
                    <a:pt x="46520" y="491197"/>
                  </a:lnTo>
                  <a:lnTo>
                    <a:pt x="28638" y="527697"/>
                  </a:lnTo>
                  <a:lnTo>
                    <a:pt x="9791" y="561975"/>
                  </a:lnTo>
                  <a:lnTo>
                    <a:pt x="0" y="578281"/>
                  </a:lnTo>
                  <a:lnTo>
                    <a:pt x="8496" y="583120"/>
                  </a:lnTo>
                  <a:lnTo>
                    <a:pt x="22237" y="566280"/>
                  </a:lnTo>
                  <a:lnTo>
                    <a:pt x="50533" y="530542"/>
                  </a:lnTo>
                  <a:lnTo>
                    <a:pt x="65138" y="511543"/>
                  </a:lnTo>
                  <a:lnTo>
                    <a:pt x="133108" y="504532"/>
                  </a:lnTo>
                  <a:lnTo>
                    <a:pt x="133108" y="618845"/>
                  </a:lnTo>
                  <a:lnTo>
                    <a:pt x="14160" y="631113"/>
                  </a:lnTo>
                  <a:lnTo>
                    <a:pt x="39649" y="654215"/>
                  </a:lnTo>
                  <a:lnTo>
                    <a:pt x="58140" y="648233"/>
                  </a:lnTo>
                  <a:lnTo>
                    <a:pt x="83058" y="642518"/>
                  </a:lnTo>
                  <a:lnTo>
                    <a:pt x="107619" y="638632"/>
                  </a:lnTo>
                  <a:lnTo>
                    <a:pt x="133108" y="636003"/>
                  </a:lnTo>
                  <a:lnTo>
                    <a:pt x="133108" y="790333"/>
                  </a:lnTo>
                  <a:lnTo>
                    <a:pt x="127863" y="815606"/>
                  </a:lnTo>
                  <a:lnTo>
                    <a:pt x="125844" y="820178"/>
                  </a:lnTo>
                  <a:lnTo>
                    <a:pt x="113284" y="835240"/>
                  </a:lnTo>
                  <a:lnTo>
                    <a:pt x="152933" y="874026"/>
                  </a:lnTo>
                  <a:lnTo>
                    <a:pt x="185331" y="829017"/>
                  </a:lnTo>
                  <a:lnTo>
                    <a:pt x="219024" y="792251"/>
                  </a:lnTo>
                  <a:lnTo>
                    <a:pt x="248069" y="763917"/>
                  </a:lnTo>
                  <a:lnTo>
                    <a:pt x="288874" y="725678"/>
                  </a:lnTo>
                  <a:lnTo>
                    <a:pt x="280377" y="717981"/>
                  </a:lnTo>
                  <a:lnTo>
                    <a:pt x="169926" y="792251"/>
                  </a:lnTo>
                  <a:lnTo>
                    <a:pt x="169926" y="636003"/>
                  </a:lnTo>
                  <a:lnTo>
                    <a:pt x="169926" y="632193"/>
                  </a:lnTo>
                  <a:lnTo>
                    <a:pt x="286042" y="620217"/>
                  </a:lnTo>
                  <a:lnTo>
                    <a:pt x="281114" y="615048"/>
                  </a:lnTo>
                  <a:lnTo>
                    <a:pt x="246392" y="578586"/>
                  </a:lnTo>
                  <a:lnTo>
                    <a:pt x="212407" y="610666"/>
                  </a:lnTo>
                  <a:lnTo>
                    <a:pt x="169926" y="615048"/>
                  </a:lnTo>
                  <a:lnTo>
                    <a:pt x="169926" y="504532"/>
                  </a:lnTo>
                  <a:lnTo>
                    <a:pt x="169926" y="500735"/>
                  </a:lnTo>
                  <a:lnTo>
                    <a:pt x="237032" y="493814"/>
                  </a:lnTo>
                  <a:lnTo>
                    <a:pt x="269049" y="490512"/>
                  </a:lnTo>
                  <a:lnTo>
                    <a:pt x="226568" y="446303"/>
                  </a:lnTo>
                  <a:lnTo>
                    <a:pt x="195414" y="480949"/>
                  </a:lnTo>
                  <a:lnTo>
                    <a:pt x="70802" y="493814"/>
                  </a:lnTo>
                  <a:lnTo>
                    <a:pt x="84785" y="468249"/>
                  </a:lnTo>
                  <a:lnTo>
                    <a:pt x="111696" y="418325"/>
                  </a:lnTo>
                  <a:lnTo>
                    <a:pt x="124612" y="393941"/>
                  </a:lnTo>
                  <a:lnTo>
                    <a:pt x="296506" y="376212"/>
                  </a:lnTo>
                  <a:lnTo>
                    <a:pt x="300202" y="375831"/>
                  </a:lnTo>
                  <a:close/>
                </a:path>
                <a:path w="2840990" h="889000">
                  <a:moveTo>
                    <a:pt x="591908" y="291439"/>
                  </a:moveTo>
                  <a:lnTo>
                    <a:pt x="577748" y="267182"/>
                  </a:lnTo>
                  <a:lnTo>
                    <a:pt x="573151" y="263994"/>
                  </a:lnTo>
                  <a:lnTo>
                    <a:pt x="568083" y="261962"/>
                  </a:lnTo>
                  <a:lnTo>
                    <a:pt x="481457" y="242811"/>
                  </a:lnTo>
                  <a:lnTo>
                    <a:pt x="478624" y="251675"/>
                  </a:lnTo>
                  <a:lnTo>
                    <a:pt x="502297" y="264947"/>
                  </a:lnTo>
                  <a:lnTo>
                    <a:pt x="511543" y="270522"/>
                  </a:lnTo>
                  <a:lnTo>
                    <a:pt x="529958" y="284340"/>
                  </a:lnTo>
                  <a:lnTo>
                    <a:pt x="541591" y="295414"/>
                  </a:lnTo>
                  <a:lnTo>
                    <a:pt x="552259" y="306959"/>
                  </a:lnTo>
                  <a:lnTo>
                    <a:pt x="574916" y="327482"/>
                  </a:lnTo>
                  <a:lnTo>
                    <a:pt x="586244" y="313461"/>
                  </a:lnTo>
                  <a:lnTo>
                    <a:pt x="591908" y="291439"/>
                  </a:lnTo>
                  <a:close/>
                </a:path>
                <a:path w="2840990" h="889000">
                  <a:moveTo>
                    <a:pt x="662711" y="492772"/>
                  </a:moveTo>
                  <a:lnTo>
                    <a:pt x="611733" y="455155"/>
                  </a:lnTo>
                  <a:lnTo>
                    <a:pt x="577748" y="492963"/>
                  </a:lnTo>
                  <a:lnTo>
                    <a:pt x="447471" y="523544"/>
                  </a:lnTo>
                  <a:lnTo>
                    <a:pt x="443395" y="500024"/>
                  </a:lnTo>
                  <a:lnTo>
                    <a:pt x="436321" y="446455"/>
                  </a:lnTo>
                  <a:lnTo>
                    <a:pt x="434289" y="426212"/>
                  </a:lnTo>
                  <a:lnTo>
                    <a:pt x="433311" y="416407"/>
                  </a:lnTo>
                  <a:lnTo>
                    <a:pt x="517245" y="399542"/>
                  </a:lnTo>
                  <a:lnTo>
                    <a:pt x="608901" y="381139"/>
                  </a:lnTo>
                  <a:lnTo>
                    <a:pt x="563587" y="342950"/>
                  </a:lnTo>
                  <a:lnTo>
                    <a:pt x="532434" y="377596"/>
                  </a:lnTo>
                  <a:lnTo>
                    <a:pt x="430479" y="399542"/>
                  </a:lnTo>
                  <a:lnTo>
                    <a:pt x="426758" y="358851"/>
                  </a:lnTo>
                  <a:lnTo>
                    <a:pt x="422516" y="287832"/>
                  </a:lnTo>
                  <a:lnTo>
                    <a:pt x="421982" y="257517"/>
                  </a:lnTo>
                  <a:lnTo>
                    <a:pt x="444639" y="235178"/>
                  </a:lnTo>
                  <a:lnTo>
                    <a:pt x="379501" y="221894"/>
                  </a:lnTo>
                  <a:lnTo>
                    <a:pt x="382308" y="278917"/>
                  </a:lnTo>
                  <a:lnTo>
                    <a:pt x="387997" y="373202"/>
                  </a:lnTo>
                  <a:lnTo>
                    <a:pt x="390829" y="409346"/>
                  </a:lnTo>
                  <a:lnTo>
                    <a:pt x="274713" y="432765"/>
                  </a:lnTo>
                  <a:lnTo>
                    <a:pt x="300202" y="455853"/>
                  </a:lnTo>
                  <a:lnTo>
                    <a:pt x="311531" y="443255"/>
                  </a:lnTo>
                  <a:lnTo>
                    <a:pt x="393661" y="426212"/>
                  </a:lnTo>
                  <a:lnTo>
                    <a:pt x="396671" y="456260"/>
                  </a:lnTo>
                  <a:lnTo>
                    <a:pt x="403745" y="509828"/>
                  </a:lnTo>
                  <a:lnTo>
                    <a:pt x="407822" y="533349"/>
                  </a:lnTo>
                  <a:lnTo>
                    <a:pt x="266217" y="565111"/>
                  </a:lnTo>
                  <a:lnTo>
                    <a:pt x="294538" y="587908"/>
                  </a:lnTo>
                  <a:lnTo>
                    <a:pt x="314363" y="571576"/>
                  </a:lnTo>
                  <a:lnTo>
                    <a:pt x="410654" y="550202"/>
                  </a:lnTo>
                  <a:lnTo>
                    <a:pt x="423659" y="611162"/>
                  </a:lnTo>
                  <a:lnTo>
                    <a:pt x="434987" y="649287"/>
                  </a:lnTo>
                  <a:lnTo>
                    <a:pt x="448449" y="685406"/>
                  </a:lnTo>
                  <a:lnTo>
                    <a:pt x="455968" y="702716"/>
                  </a:lnTo>
                  <a:lnTo>
                    <a:pt x="430745" y="728370"/>
                  </a:lnTo>
                  <a:lnTo>
                    <a:pt x="377647" y="776706"/>
                  </a:lnTo>
                  <a:lnTo>
                    <a:pt x="321005" y="821143"/>
                  </a:lnTo>
                  <a:lnTo>
                    <a:pt x="260819" y="861644"/>
                  </a:lnTo>
                  <a:lnTo>
                    <a:pt x="229400" y="880427"/>
                  </a:lnTo>
                  <a:lnTo>
                    <a:pt x="232232" y="888707"/>
                  </a:lnTo>
                  <a:lnTo>
                    <a:pt x="282981" y="864920"/>
                  </a:lnTo>
                  <a:lnTo>
                    <a:pt x="346608" y="829233"/>
                  </a:lnTo>
                  <a:lnTo>
                    <a:pt x="405638" y="789025"/>
                  </a:lnTo>
                  <a:lnTo>
                    <a:pt x="457657" y="746379"/>
                  </a:lnTo>
                  <a:lnTo>
                    <a:pt x="472960" y="732409"/>
                  </a:lnTo>
                  <a:lnTo>
                    <a:pt x="490054" y="753846"/>
                  </a:lnTo>
                  <a:lnTo>
                    <a:pt x="530707" y="796886"/>
                  </a:lnTo>
                  <a:lnTo>
                    <a:pt x="566420" y="824217"/>
                  </a:lnTo>
                  <a:lnTo>
                    <a:pt x="622515" y="855218"/>
                  </a:lnTo>
                  <a:lnTo>
                    <a:pt x="654215" y="862317"/>
                  </a:lnTo>
                  <a:lnTo>
                    <a:pt x="659879" y="850303"/>
                  </a:lnTo>
                  <a:lnTo>
                    <a:pt x="656882" y="842035"/>
                  </a:lnTo>
                  <a:lnTo>
                    <a:pt x="656196" y="839495"/>
                  </a:lnTo>
                  <a:lnTo>
                    <a:pt x="652576" y="800976"/>
                  </a:lnTo>
                  <a:lnTo>
                    <a:pt x="651383" y="788301"/>
                  </a:lnTo>
                  <a:lnTo>
                    <a:pt x="651929" y="763917"/>
                  </a:lnTo>
                  <a:lnTo>
                    <a:pt x="656158" y="707974"/>
                  </a:lnTo>
                  <a:lnTo>
                    <a:pt x="659879" y="675970"/>
                  </a:lnTo>
                  <a:lnTo>
                    <a:pt x="648550" y="674281"/>
                  </a:lnTo>
                  <a:lnTo>
                    <a:pt x="611733" y="800976"/>
                  </a:lnTo>
                  <a:lnTo>
                    <a:pt x="597039" y="793953"/>
                  </a:lnTo>
                  <a:lnTo>
                    <a:pt x="568718" y="775804"/>
                  </a:lnTo>
                  <a:lnTo>
                    <a:pt x="541820" y="752144"/>
                  </a:lnTo>
                  <a:lnTo>
                    <a:pt x="524573" y="732409"/>
                  </a:lnTo>
                  <a:lnTo>
                    <a:pt x="520573" y="727824"/>
                  </a:lnTo>
                  <a:lnTo>
                    <a:pt x="504113" y="706323"/>
                  </a:lnTo>
                  <a:lnTo>
                    <a:pt x="536206" y="670928"/>
                  </a:lnTo>
                  <a:lnTo>
                    <a:pt x="569163" y="634771"/>
                  </a:lnTo>
                  <a:lnTo>
                    <a:pt x="598576" y="605586"/>
                  </a:lnTo>
                  <a:lnTo>
                    <a:pt x="628726" y="582015"/>
                  </a:lnTo>
                  <a:lnTo>
                    <a:pt x="580580" y="544106"/>
                  </a:lnTo>
                  <a:lnTo>
                    <a:pt x="544868" y="599097"/>
                  </a:lnTo>
                  <a:lnTo>
                    <a:pt x="521500" y="630809"/>
                  </a:lnTo>
                  <a:lnTo>
                    <a:pt x="487121" y="670928"/>
                  </a:lnTo>
                  <a:lnTo>
                    <a:pt x="481355" y="656856"/>
                  </a:lnTo>
                  <a:lnTo>
                    <a:pt x="471322" y="628218"/>
                  </a:lnTo>
                  <a:lnTo>
                    <a:pt x="462140" y="595642"/>
                  </a:lnTo>
                  <a:lnTo>
                    <a:pt x="456158" y="569239"/>
                  </a:lnTo>
                  <a:lnTo>
                    <a:pt x="452297" y="550202"/>
                  </a:lnTo>
                  <a:lnTo>
                    <a:pt x="450303" y="540397"/>
                  </a:lnTo>
                  <a:lnTo>
                    <a:pt x="525462" y="523544"/>
                  </a:lnTo>
                  <a:lnTo>
                    <a:pt x="662711" y="492772"/>
                  </a:lnTo>
                  <a:close/>
                </a:path>
                <a:path w="2840990" h="889000">
                  <a:moveTo>
                    <a:pt x="1384896" y="432562"/>
                  </a:moveTo>
                  <a:lnTo>
                    <a:pt x="1322590" y="376110"/>
                  </a:lnTo>
                  <a:lnTo>
                    <a:pt x="1265948" y="427685"/>
                  </a:lnTo>
                  <a:lnTo>
                    <a:pt x="739178" y="482015"/>
                  </a:lnTo>
                  <a:lnTo>
                    <a:pt x="764667" y="505117"/>
                  </a:lnTo>
                  <a:lnTo>
                    <a:pt x="781126" y="499668"/>
                  </a:lnTo>
                  <a:lnTo>
                    <a:pt x="810920" y="493255"/>
                  </a:lnTo>
                  <a:lnTo>
                    <a:pt x="841133" y="488645"/>
                  </a:lnTo>
                  <a:lnTo>
                    <a:pt x="1384896" y="432562"/>
                  </a:lnTo>
                  <a:close/>
                </a:path>
                <a:path w="2840990" h="889000">
                  <a:moveTo>
                    <a:pt x="2840583" y="285254"/>
                  </a:moveTo>
                  <a:lnTo>
                    <a:pt x="2778277" y="228803"/>
                  </a:lnTo>
                  <a:lnTo>
                    <a:pt x="2732963" y="279209"/>
                  </a:lnTo>
                  <a:lnTo>
                    <a:pt x="2537549" y="299364"/>
                  </a:lnTo>
                  <a:lnTo>
                    <a:pt x="2537549" y="245059"/>
                  </a:lnTo>
                  <a:lnTo>
                    <a:pt x="2568702" y="224701"/>
                  </a:lnTo>
                  <a:lnTo>
                    <a:pt x="2543213" y="210185"/>
                  </a:lnTo>
                  <a:lnTo>
                    <a:pt x="2552408" y="202780"/>
                  </a:lnTo>
                  <a:lnTo>
                    <a:pt x="2588615" y="173609"/>
                  </a:lnTo>
                  <a:lnTo>
                    <a:pt x="2662961" y="116636"/>
                  </a:lnTo>
                  <a:lnTo>
                    <a:pt x="2726131" y="75590"/>
                  </a:lnTo>
                  <a:lnTo>
                    <a:pt x="2766225" y="59664"/>
                  </a:lnTo>
                  <a:lnTo>
                    <a:pt x="2778277" y="57327"/>
                  </a:lnTo>
                  <a:lnTo>
                    <a:pt x="2776321" y="55245"/>
                  </a:lnTo>
                  <a:lnTo>
                    <a:pt x="2724467" y="0"/>
                  </a:lnTo>
                  <a:lnTo>
                    <a:pt x="2687650" y="38087"/>
                  </a:lnTo>
                  <a:lnTo>
                    <a:pt x="2271331" y="81038"/>
                  </a:lnTo>
                  <a:lnTo>
                    <a:pt x="2296820" y="104127"/>
                  </a:lnTo>
                  <a:lnTo>
                    <a:pt x="2315273" y="98158"/>
                  </a:lnTo>
                  <a:lnTo>
                    <a:pt x="2340292" y="92417"/>
                  </a:lnTo>
                  <a:lnTo>
                    <a:pt x="2364790" y="88544"/>
                  </a:lnTo>
                  <a:lnTo>
                    <a:pt x="2687650" y="55245"/>
                  </a:lnTo>
                  <a:lnTo>
                    <a:pt x="2531884" y="202780"/>
                  </a:lnTo>
                  <a:lnTo>
                    <a:pt x="2492235" y="181140"/>
                  </a:lnTo>
                  <a:lnTo>
                    <a:pt x="2493480" y="211201"/>
                  </a:lnTo>
                  <a:lnTo>
                    <a:pt x="2494889" y="272503"/>
                  </a:lnTo>
                  <a:lnTo>
                    <a:pt x="2495067" y="303745"/>
                  </a:lnTo>
                  <a:lnTo>
                    <a:pt x="2180704" y="336169"/>
                  </a:lnTo>
                  <a:lnTo>
                    <a:pt x="2206193" y="359270"/>
                  </a:lnTo>
                  <a:lnTo>
                    <a:pt x="2224697" y="353275"/>
                  </a:lnTo>
                  <a:lnTo>
                    <a:pt x="2249589" y="347573"/>
                  </a:lnTo>
                  <a:lnTo>
                    <a:pt x="2274163" y="343674"/>
                  </a:lnTo>
                  <a:lnTo>
                    <a:pt x="2495067" y="320890"/>
                  </a:lnTo>
                  <a:lnTo>
                    <a:pt x="2495067" y="560959"/>
                  </a:lnTo>
                  <a:lnTo>
                    <a:pt x="2472410" y="603313"/>
                  </a:lnTo>
                  <a:lnTo>
                    <a:pt x="2370455" y="605256"/>
                  </a:lnTo>
                  <a:lnTo>
                    <a:pt x="2370455" y="619544"/>
                  </a:lnTo>
                  <a:lnTo>
                    <a:pt x="2416810" y="631266"/>
                  </a:lnTo>
                  <a:lnTo>
                    <a:pt x="2454783" y="654316"/>
                  </a:lnTo>
                  <a:lnTo>
                    <a:pt x="2463914" y="678497"/>
                  </a:lnTo>
                  <a:lnTo>
                    <a:pt x="2492502" y="662774"/>
                  </a:lnTo>
                  <a:lnTo>
                    <a:pt x="2523452" y="634377"/>
                  </a:lnTo>
                  <a:lnTo>
                    <a:pt x="2537549" y="590880"/>
                  </a:lnTo>
                  <a:lnTo>
                    <a:pt x="2537549" y="320890"/>
                  </a:lnTo>
                  <a:lnTo>
                    <a:pt x="2537549" y="316509"/>
                  </a:lnTo>
                  <a:lnTo>
                    <a:pt x="2703779" y="299364"/>
                  </a:lnTo>
                  <a:lnTo>
                    <a:pt x="2840583" y="285254"/>
                  </a:lnTo>
                  <a:close/>
                </a:path>
              </a:pathLst>
            </a:custGeom>
            <a:solidFill>
              <a:srgbClr val="9999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640684" y="3161773"/>
              <a:ext cx="174173" cy="15372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35037" y="3011047"/>
              <a:ext cx="700807" cy="74854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036894" y="2314003"/>
              <a:ext cx="2840990" cy="889000"/>
            </a:xfrm>
            <a:custGeom>
              <a:rect l="l" t="t" r="r" b="b"/>
              <a:pathLst>
                <a:path w="2840990" h="889000">
                  <a:moveTo>
                    <a:pt x="300202" y="375843"/>
                  </a:moveTo>
                  <a:lnTo>
                    <a:pt x="257721" y="331635"/>
                  </a:lnTo>
                  <a:lnTo>
                    <a:pt x="223735" y="366585"/>
                  </a:lnTo>
                  <a:lnTo>
                    <a:pt x="130276" y="376224"/>
                  </a:lnTo>
                  <a:lnTo>
                    <a:pt x="145097" y="338645"/>
                  </a:lnTo>
                  <a:lnTo>
                    <a:pt x="165696" y="298056"/>
                  </a:lnTo>
                  <a:lnTo>
                    <a:pt x="186918" y="278917"/>
                  </a:lnTo>
                  <a:lnTo>
                    <a:pt x="127444" y="250761"/>
                  </a:lnTo>
                  <a:lnTo>
                    <a:pt x="108292" y="322999"/>
                  </a:lnTo>
                  <a:lnTo>
                    <a:pt x="94310" y="368388"/>
                  </a:lnTo>
                  <a:lnTo>
                    <a:pt x="79349" y="411543"/>
                  </a:lnTo>
                  <a:lnTo>
                    <a:pt x="63423" y="452488"/>
                  </a:lnTo>
                  <a:lnTo>
                    <a:pt x="46520" y="491210"/>
                  </a:lnTo>
                  <a:lnTo>
                    <a:pt x="28638" y="527710"/>
                  </a:lnTo>
                  <a:lnTo>
                    <a:pt x="9791" y="561987"/>
                  </a:lnTo>
                  <a:lnTo>
                    <a:pt x="0" y="578281"/>
                  </a:lnTo>
                  <a:lnTo>
                    <a:pt x="8496" y="583120"/>
                  </a:lnTo>
                  <a:lnTo>
                    <a:pt x="22237" y="566280"/>
                  </a:lnTo>
                  <a:lnTo>
                    <a:pt x="50495" y="530580"/>
                  </a:lnTo>
                  <a:lnTo>
                    <a:pt x="65138" y="511543"/>
                  </a:lnTo>
                  <a:lnTo>
                    <a:pt x="133108" y="504532"/>
                  </a:lnTo>
                  <a:lnTo>
                    <a:pt x="133108" y="618858"/>
                  </a:lnTo>
                  <a:lnTo>
                    <a:pt x="14160" y="631126"/>
                  </a:lnTo>
                  <a:lnTo>
                    <a:pt x="39649" y="654215"/>
                  </a:lnTo>
                  <a:lnTo>
                    <a:pt x="58140" y="648233"/>
                  </a:lnTo>
                  <a:lnTo>
                    <a:pt x="83007" y="642531"/>
                  </a:lnTo>
                  <a:lnTo>
                    <a:pt x="107619" y="638632"/>
                  </a:lnTo>
                  <a:lnTo>
                    <a:pt x="133108" y="636003"/>
                  </a:lnTo>
                  <a:lnTo>
                    <a:pt x="133108" y="790333"/>
                  </a:lnTo>
                  <a:lnTo>
                    <a:pt x="127876" y="815594"/>
                  </a:lnTo>
                  <a:lnTo>
                    <a:pt x="125869" y="820127"/>
                  </a:lnTo>
                  <a:lnTo>
                    <a:pt x="113284" y="835253"/>
                  </a:lnTo>
                  <a:lnTo>
                    <a:pt x="152933" y="874026"/>
                  </a:lnTo>
                  <a:lnTo>
                    <a:pt x="185331" y="829030"/>
                  </a:lnTo>
                  <a:lnTo>
                    <a:pt x="219024" y="792251"/>
                  </a:lnTo>
                  <a:lnTo>
                    <a:pt x="248069" y="763930"/>
                  </a:lnTo>
                  <a:lnTo>
                    <a:pt x="288874" y="725678"/>
                  </a:lnTo>
                  <a:lnTo>
                    <a:pt x="280377" y="717981"/>
                  </a:lnTo>
                  <a:lnTo>
                    <a:pt x="169926" y="792251"/>
                  </a:lnTo>
                  <a:lnTo>
                    <a:pt x="169926" y="636003"/>
                  </a:lnTo>
                  <a:lnTo>
                    <a:pt x="169926" y="632206"/>
                  </a:lnTo>
                  <a:lnTo>
                    <a:pt x="286042" y="620229"/>
                  </a:lnTo>
                  <a:lnTo>
                    <a:pt x="281114" y="615061"/>
                  </a:lnTo>
                  <a:lnTo>
                    <a:pt x="246392" y="578586"/>
                  </a:lnTo>
                  <a:lnTo>
                    <a:pt x="212407" y="610679"/>
                  </a:lnTo>
                  <a:lnTo>
                    <a:pt x="169926" y="615061"/>
                  </a:lnTo>
                  <a:lnTo>
                    <a:pt x="169926" y="504532"/>
                  </a:lnTo>
                  <a:lnTo>
                    <a:pt x="169926" y="500735"/>
                  </a:lnTo>
                  <a:lnTo>
                    <a:pt x="237032" y="493814"/>
                  </a:lnTo>
                  <a:lnTo>
                    <a:pt x="269049" y="490512"/>
                  </a:lnTo>
                  <a:lnTo>
                    <a:pt x="226568" y="446316"/>
                  </a:lnTo>
                  <a:lnTo>
                    <a:pt x="195414" y="480961"/>
                  </a:lnTo>
                  <a:lnTo>
                    <a:pt x="70802" y="493814"/>
                  </a:lnTo>
                  <a:lnTo>
                    <a:pt x="84785" y="468261"/>
                  </a:lnTo>
                  <a:lnTo>
                    <a:pt x="111696" y="418325"/>
                  </a:lnTo>
                  <a:lnTo>
                    <a:pt x="124612" y="393954"/>
                  </a:lnTo>
                  <a:lnTo>
                    <a:pt x="296506" y="376224"/>
                  </a:lnTo>
                  <a:lnTo>
                    <a:pt x="300202" y="375843"/>
                  </a:lnTo>
                  <a:close/>
                </a:path>
                <a:path w="2840990" h="889000">
                  <a:moveTo>
                    <a:pt x="591908" y="291452"/>
                  </a:moveTo>
                  <a:lnTo>
                    <a:pt x="577748" y="267182"/>
                  </a:lnTo>
                  <a:lnTo>
                    <a:pt x="573138" y="263994"/>
                  </a:lnTo>
                  <a:lnTo>
                    <a:pt x="568083" y="261962"/>
                  </a:lnTo>
                  <a:lnTo>
                    <a:pt x="481457" y="242824"/>
                  </a:lnTo>
                  <a:lnTo>
                    <a:pt x="478624" y="251688"/>
                  </a:lnTo>
                  <a:lnTo>
                    <a:pt x="502297" y="264947"/>
                  </a:lnTo>
                  <a:lnTo>
                    <a:pt x="511543" y="270535"/>
                  </a:lnTo>
                  <a:lnTo>
                    <a:pt x="529958" y="284353"/>
                  </a:lnTo>
                  <a:lnTo>
                    <a:pt x="541642" y="295478"/>
                  </a:lnTo>
                  <a:lnTo>
                    <a:pt x="552259" y="306971"/>
                  </a:lnTo>
                  <a:lnTo>
                    <a:pt x="574916" y="327494"/>
                  </a:lnTo>
                  <a:lnTo>
                    <a:pt x="586244" y="313461"/>
                  </a:lnTo>
                  <a:lnTo>
                    <a:pt x="591908" y="291452"/>
                  </a:lnTo>
                  <a:close/>
                </a:path>
                <a:path w="2840990" h="889000">
                  <a:moveTo>
                    <a:pt x="662711" y="492772"/>
                  </a:moveTo>
                  <a:lnTo>
                    <a:pt x="611733" y="455168"/>
                  </a:lnTo>
                  <a:lnTo>
                    <a:pt x="577748" y="492963"/>
                  </a:lnTo>
                  <a:lnTo>
                    <a:pt x="447471" y="523557"/>
                  </a:lnTo>
                  <a:lnTo>
                    <a:pt x="443395" y="500037"/>
                  </a:lnTo>
                  <a:lnTo>
                    <a:pt x="436321" y="446468"/>
                  </a:lnTo>
                  <a:lnTo>
                    <a:pt x="434289" y="426212"/>
                  </a:lnTo>
                  <a:lnTo>
                    <a:pt x="433311" y="416407"/>
                  </a:lnTo>
                  <a:lnTo>
                    <a:pt x="517245" y="399554"/>
                  </a:lnTo>
                  <a:lnTo>
                    <a:pt x="608901" y="381152"/>
                  </a:lnTo>
                  <a:lnTo>
                    <a:pt x="563587" y="342950"/>
                  </a:lnTo>
                  <a:lnTo>
                    <a:pt x="532434" y="377609"/>
                  </a:lnTo>
                  <a:lnTo>
                    <a:pt x="430479" y="399554"/>
                  </a:lnTo>
                  <a:lnTo>
                    <a:pt x="426758" y="358851"/>
                  </a:lnTo>
                  <a:lnTo>
                    <a:pt x="422516" y="287845"/>
                  </a:lnTo>
                  <a:lnTo>
                    <a:pt x="421982" y="257530"/>
                  </a:lnTo>
                  <a:lnTo>
                    <a:pt x="444639" y="235191"/>
                  </a:lnTo>
                  <a:lnTo>
                    <a:pt x="379501" y="221907"/>
                  </a:lnTo>
                  <a:lnTo>
                    <a:pt x="382308" y="278917"/>
                  </a:lnTo>
                  <a:lnTo>
                    <a:pt x="387997" y="373214"/>
                  </a:lnTo>
                  <a:lnTo>
                    <a:pt x="390829" y="409359"/>
                  </a:lnTo>
                  <a:lnTo>
                    <a:pt x="274713" y="432765"/>
                  </a:lnTo>
                  <a:lnTo>
                    <a:pt x="300202" y="455866"/>
                  </a:lnTo>
                  <a:lnTo>
                    <a:pt x="311531" y="443268"/>
                  </a:lnTo>
                  <a:lnTo>
                    <a:pt x="393661" y="426212"/>
                  </a:lnTo>
                  <a:lnTo>
                    <a:pt x="396671" y="456272"/>
                  </a:lnTo>
                  <a:lnTo>
                    <a:pt x="403745" y="509841"/>
                  </a:lnTo>
                  <a:lnTo>
                    <a:pt x="407822" y="533361"/>
                  </a:lnTo>
                  <a:lnTo>
                    <a:pt x="266217" y="565111"/>
                  </a:lnTo>
                  <a:lnTo>
                    <a:pt x="294538" y="587908"/>
                  </a:lnTo>
                  <a:lnTo>
                    <a:pt x="314363" y="571576"/>
                  </a:lnTo>
                  <a:lnTo>
                    <a:pt x="410654" y="550214"/>
                  </a:lnTo>
                  <a:lnTo>
                    <a:pt x="423659" y="611162"/>
                  </a:lnTo>
                  <a:lnTo>
                    <a:pt x="434987" y="649300"/>
                  </a:lnTo>
                  <a:lnTo>
                    <a:pt x="448449" y="685419"/>
                  </a:lnTo>
                  <a:lnTo>
                    <a:pt x="455968" y="702729"/>
                  </a:lnTo>
                  <a:lnTo>
                    <a:pt x="430745" y="728370"/>
                  </a:lnTo>
                  <a:lnTo>
                    <a:pt x="377647" y="776719"/>
                  </a:lnTo>
                  <a:lnTo>
                    <a:pt x="321005" y="821143"/>
                  </a:lnTo>
                  <a:lnTo>
                    <a:pt x="260819" y="861656"/>
                  </a:lnTo>
                  <a:lnTo>
                    <a:pt x="229400" y="880427"/>
                  </a:lnTo>
                  <a:lnTo>
                    <a:pt x="232232" y="888707"/>
                  </a:lnTo>
                  <a:lnTo>
                    <a:pt x="282981" y="864920"/>
                  </a:lnTo>
                  <a:lnTo>
                    <a:pt x="346608" y="829246"/>
                  </a:lnTo>
                  <a:lnTo>
                    <a:pt x="405638" y="789038"/>
                  </a:lnTo>
                  <a:lnTo>
                    <a:pt x="457695" y="746340"/>
                  </a:lnTo>
                  <a:lnTo>
                    <a:pt x="472960" y="732409"/>
                  </a:lnTo>
                  <a:lnTo>
                    <a:pt x="490029" y="753821"/>
                  </a:lnTo>
                  <a:lnTo>
                    <a:pt x="530707" y="796899"/>
                  </a:lnTo>
                  <a:lnTo>
                    <a:pt x="566420" y="824230"/>
                  </a:lnTo>
                  <a:lnTo>
                    <a:pt x="622503" y="855230"/>
                  </a:lnTo>
                  <a:lnTo>
                    <a:pt x="654215" y="862330"/>
                  </a:lnTo>
                  <a:lnTo>
                    <a:pt x="659879" y="850315"/>
                  </a:lnTo>
                  <a:lnTo>
                    <a:pt x="656882" y="842086"/>
                  </a:lnTo>
                  <a:lnTo>
                    <a:pt x="656196" y="839508"/>
                  </a:lnTo>
                  <a:lnTo>
                    <a:pt x="652576" y="800976"/>
                  </a:lnTo>
                  <a:lnTo>
                    <a:pt x="651383" y="788314"/>
                  </a:lnTo>
                  <a:lnTo>
                    <a:pt x="651929" y="763930"/>
                  </a:lnTo>
                  <a:lnTo>
                    <a:pt x="656158" y="707974"/>
                  </a:lnTo>
                  <a:lnTo>
                    <a:pt x="659879" y="675982"/>
                  </a:lnTo>
                  <a:lnTo>
                    <a:pt x="648550" y="674293"/>
                  </a:lnTo>
                  <a:lnTo>
                    <a:pt x="611733" y="800976"/>
                  </a:lnTo>
                  <a:lnTo>
                    <a:pt x="597039" y="793965"/>
                  </a:lnTo>
                  <a:lnTo>
                    <a:pt x="568718" y="775804"/>
                  </a:lnTo>
                  <a:lnTo>
                    <a:pt x="541820" y="752144"/>
                  </a:lnTo>
                  <a:lnTo>
                    <a:pt x="524560" y="732409"/>
                  </a:lnTo>
                  <a:lnTo>
                    <a:pt x="520585" y="727862"/>
                  </a:lnTo>
                  <a:lnTo>
                    <a:pt x="504113" y="706335"/>
                  </a:lnTo>
                  <a:lnTo>
                    <a:pt x="536206" y="670941"/>
                  </a:lnTo>
                  <a:lnTo>
                    <a:pt x="569163" y="634784"/>
                  </a:lnTo>
                  <a:lnTo>
                    <a:pt x="598563" y="605612"/>
                  </a:lnTo>
                  <a:lnTo>
                    <a:pt x="628726" y="582015"/>
                  </a:lnTo>
                  <a:lnTo>
                    <a:pt x="580580" y="544118"/>
                  </a:lnTo>
                  <a:lnTo>
                    <a:pt x="544868" y="599109"/>
                  </a:lnTo>
                  <a:lnTo>
                    <a:pt x="521500" y="630809"/>
                  </a:lnTo>
                  <a:lnTo>
                    <a:pt x="487121" y="670941"/>
                  </a:lnTo>
                  <a:lnTo>
                    <a:pt x="481355" y="656856"/>
                  </a:lnTo>
                  <a:lnTo>
                    <a:pt x="471322" y="628218"/>
                  </a:lnTo>
                  <a:lnTo>
                    <a:pt x="462140" y="595655"/>
                  </a:lnTo>
                  <a:lnTo>
                    <a:pt x="456145" y="569226"/>
                  </a:lnTo>
                  <a:lnTo>
                    <a:pt x="452297" y="550214"/>
                  </a:lnTo>
                  <a:lnTo>
                    <a:pt x="450303" y="540410"/>
                  </a:lnTo>
                  <a:lnTo>
                    <a:pt x="525462" y="523557"/>
                  </a:lnTo>
                  <a:lnTo>
                    <a:pt x="662711" y="492772"/>
                  </a:lnTo>
                  <a:close/>
                </a:path>
                <a:path w="2840990" h="889000">
                  <a:moveTo>
                    <a:pt x="1384884" y="432562"/>
                  </a:moveTo>
                  <a:lnTo>
                    <a:pt x="1322578" y="376123"/>
                  </a:lnTo>
                  <a:lnTo>
                    <a:pt x="1265948" y="427685"/>
                  </a:lnTo>
                  <a:lnTo>
                    <a:pt x="739178" y="482028"/>
                  </a:lnTo>
                  <a:lnTo>
                    <a:pt x="764667" y="505117"/>
                  </a:lnTo>
                  <a:lnTo>
                    <a:pt x="781126" y="499668"/>
                  </a:lnTo>
                  <a:lnTo>
                    <a:pt x="810958" y="493255"/>
                  </a:lnTo>
                  <a:lnTo>
                    <a:pt x="841133" y="488657"/>
                  </a:lnTo>
                  <a:lnTo>
                    <a:pt x="1384884" y="432562"/>
                  </a:lnTo>
                  <a:close/>
                </a:path>
                <a:path w="2840990" h="889000">
                  <a:moveTo>
                    <a:pt x="2840583" y="285254"/>
                  </a:moveTo>
                  <a:lnTo>
                    <a:pt x="2778277" y="228803"/>
                  </a:lnTo>
                  <a:lnTo>
                    <a:pt x="2732963" y="279209"/>
                  </a:lnTo>
                  <a:lnTo>
                    <a:pt x="2537549" y="299364"/>
                  </a:lnTo>
                  <a:lnTo>
                    <a:pt x="2537549" y="245071"/>
                  </a:lnTo>
                  <a:lnTo>
                    <a:pt x="2568702" y="224701"/>
                  </a:lnTo>
                  <a:lnTo>
                    <a:pt x="2543213" y="210185"/>
                  </a:lnTo>
                  <a:lnTo>
                    <a:pt x="2552408" y="202780"/>
                  </a:lnTo>
                  <a:lnTo>
                    <a:pt x="2588615" y="173621"/>
                  </a:lnTo>
                  <a:lnTo>
                    <a:pt x="2662961" y="116649"/>
                  </a:lnTo>
                  <a:lnTo>
                    <a:pt x="2726182" y="75565"/>
                  </a:lnTo>
                  <a:lnTo>
                    <a:pt x="2766326" y="59651"/>
                  </a:lnTo>
                  <a:lnTo>
                    <a:pt x="2778277" y="57327"/>
                  </a:lnTo>
                  <a:lnTo>
                    <a:pt x="2776321" y="55245"/>
                  </a:lnTo>
                  <a:lnTo>
                    <a:pt x="2724467" y="0"/>
                  </a:lnTo>
                  <a:lnTo>
                    <a:pt x="2687650" y="38100"/>
                  </a:lnTo>
                  <a:lnTo>
                    <a:pt x="2271331" y="81051"/>
                  </a:lnTo>
                  <a:lnTo>
                    <a:pt x="2296820" y="104140"/>
                  </a:lnTo>
                  <a:lnTo>
                    <a:pt x="2315324" y="98158"/>
                  </a:lnTo>
                  <a:lnTo>
                    <a:pt x="2340241" y="92443"/>
                  </a:lnTo>
                  <a:lnTo>
                    <a:pt x="2364790" y="88557"/>
                  </a:lnTo>
                  <a:lnTo>
                    <a:pt x="2687650" y="55245"/>
                  </a:lnTo>
                  <a:lnTo>
                    <a:pt x="2531884" y="202780"/>
                  </a:lnTo>
                  <a:lnTo>
                    <a:pt x="2492235" y="181152"/>
                  </a:lnTo>
                  <a:lnTo>
                    <a:pt x="2493467" y="211213"/>
                  </a:lnTo>
                  <a:lnTo>
                    <a:pt x="2494889" y="272516"/>
                  </a:lnTo>
                  <a:lnTo>
                    <a:pt x="2495067" y="303758"/>
                  </a:lnTo>
                  <a:lnTo>
                    <a:pt x="2180704" y="336181"/>
                  </a:lnTo>
                  <a:lnTo>
                    <a:pt x="2206193" y="359270"/>
                  </a:lnTo>
                  <a:lnTo>
                    <a:pt x="2224773" y="353275"/>
                  </a:lnTo>
                  <a:lnTo>
                    <a:pt x="2249563" y="347586"/>
                  </a:lnTo>
                  <a:lnTo>
                    <a:pt x="2274163" y="343687"/>
                  </a:lnTo>
                  <a:lnTo>
                    <a:pt x="2495067" y="320903"/>
                  </a:lnTo>
                  <a:lnTo>
                    <a:pt x="2495067" y="560971"/>
                  </a:lnTo>
                  <a:lnTo>
                    <a:pt x="2485555" y="598081"/>
                  </a:lnTo>
                  <a:lnTo>
                    <a:pt x="2435288" y="604837"/>
                  </a:lnTo>
                  <a:lnTo>
                    <a:pt x="2370455" y="605269"/>
                  </a:lnTo>
                  <a:lnTo>
                    <a:pt x="2370455" y="619556"/>
                  </a:lnTo>
                  <a:lnTo>
                    <a:pt x="2416873" y="631291"/>
                  </a:lnTo>
                  <a:lnTo>
                    <a:pt x="2454783" y="654329"/>
                  </a:lnTo>
                  <a:lnTo>
                    <a:pt x="2463914" y="678497"/>
                  </a:lnTo>
                  <a:lnTo>
                    <a:pt x="2492400" y="662851"/>
                  </a:lnTo>
                  <a:lnTo>
                    <a:pt x="2523452" y="634377"/>
                  </a:lnTo>
                  <a:lnTo>
                    <a:pt x="2537549" y="590880"/>
                  </a:lnTo>
                  <a:lnTo>
                    <a:pt x="2537549" y="320903"/>
                  </a:lnTo>
                  <a:lnTo>
                    <a:pt x="2537549" y="316522"/>
                  </a:lnTo>
                  <a:lnTo>
                    <a:pt x="2703779" y="299364"/>
                  </a:lnTo>
                  <a:lnTo>
                    <a:pt x="2840583" y="285254"/>
                  </a:lnTo>
                  <a:close/>
                </a:path>
              </a:pathLst>
            </a:custGeom>
            <a:solidFill>
              <a:srgbClr val="9999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063383" y="3486083"/>
              <a:ext cx="105816" cy="12196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935037" y="3078000"/>
              <a:ext cx="249554" cy="643890"/>
            </a:xfrm>
            <a:custGeom>
              <a:rect l="l" t="t" r="r" b="b"/>
              <a:pathLst>
                <a:path w="249553" h="643889">
                  <a:moveTo>
                    <a:pt x="229398" y="380632"/>
                  </a:moveTo>
                  <a:lnTo>
                    <a:pt x="192581" y="401578"/>
                  </a:lnTo>
                  <a:lnTo>
                    <a:pt x="192581" y="47188"/>
                  </a:lnTo>
                  <a:lnTo>
                    <a:pt x="59473" y="60919"/>
                  </a:lnTo>
                  <a:lnTo>
                    <a:pt x="59473" y="421025"/>
                  </a:lnTo>
                  <a:lnTo>
                    <a:pt x="22656" y="439113"/>
                  </a:lnTo>
                  <a:lnTo>
                    <a:pt x="22953" y="430497"/>
                  </a:lnTo>
                  <a:lnTo>
                    <a:pt x="23895" y="403171"/>
                  </a:lnTo>
                  <a:lnTo>
                    <a:pt x="25311" y="296565"/>
                  </a:lnTo>
                  <a:lnTo>
                    <a:pt x="25350" y="281305"/>
                  </a:lnTo>
                  <a:lnTo>
                    <a:pt x="25488" y="225901"/>
                  </a:lnTo>
                  <a:lnTo>
                    <a:pt x="25325" y="161325"/>
                  </a:lnTo>
                  <a:lnTo>
                    <a:pt x="25311" y="155809"/>
                  </a:lnTo>
                  <a:lnTo>
                    <a:pt x="23895" y="53783"/>
                  </a:lnTo>
                  <a:lnTo>
                    <a:pt x="22938" y="29118"/>
                  </a:lnTo>
                  <a:lnTo>
                    <a:pt x="22656" y="21848"/>
                  </a:lnTo>
                  <a:lnTo>
                    <a:pt x="59473" y="43771"/>
                  </a:lnTo>
                  <a:lnTo>
                    <a:pt x="189749" y="30332"/>
                  </a:lnTo>
                  <a:lnTo>
                    <a:pt x="206742" y="0"/>
                  </a:lnTo>
                  <a:lnTo>
                    <a:pt x="249223" y="27055"/>
                  </a:lnTo>
                  <a:lnTo>
                    <a:pt x="226566" y="52256"/>
                  </a:lnTo>
                  <a:lnTo>
                    <a:pt x="226566" y="309475"/>
                  </a:lnTo>
                  <a:lnTo>
                    <a:pt x="229398" y="380632"/>
                  </a:lnTo>
                  <a:close/>
                </a:path>
                <a:path w="249553" h="643889">
                  <a:moveTo>
                    <a:pt x="158596" y="130717"/>
                  </a:moveTo>
                  <a:lnTo>
                    <a:pt x="138772" y="152768"/>
                  </a:lnTo>
                  <a:lnTo>
                    <a:pt x="138772" y="304241"/>
                  </a:lnTo>
                  <a:lnTo>
                    <a:pt x="133328" y="376341"/>
                  </a:lnTo>
                  <a:lnTo>
                    <a:pt x="124832" y="422231"/>
                  </a:lnTo>
                  <a:lnTo>
                    <a:pt x="112442" y="466379"/>
                  </a:lnTo>
                  <a:lnTo>
                    <a:pt x="96157" y="508785"/>
                  </a:lnTo>
                  <a:lnTo>
                    <a:pt x="75979" y="549450"/>
                  </a:lnTo>
                  <a:lnTo>
                    <a:pt x="51906" y="588372"/>
                  </a:lnTo>
                  <a:lnTo>
                    <a:pt x="23939" y="625553"/>
                  </a:lnTo>
                  <a:lnTo>
                    <a:pt x="8496" y="643490"/>
                  </a:lnTo>
                  <a:lnTo>
                    <a:pt x="0" y="638651"/>
                  </a:lnTo>
                  <a:lnTo>
                    <a:pt x="36473" y="580229"/>
                  </a:lnTo>
                  <a:lnTo>
                    <a:pt x="56475" y="538154"/>
                  </a:lnTo>
                  <a:lnTo>
                    <a:pt x="73025" y="493577"/>
                  </a:lnTo>
                  <a:lnTo>
                    <a:pt x="86123" y="446498"/>
                  </a:lnTo>
                  <a:lnTo>
                    <a:pt x="95770" y="396917"/>
                  </a:lnTo>
                  <a:lnTo>
                    <a:pt x="101966" y="344835"/>
                  </a:lnTo>
                  <a:lnTo>
                    <a:pt x="104698" y="290467"/>
                  </a:lnTo>
                  <a:lnTo>
                    <a:pt x="104787" y="262019"/>
                  </a:lnTo>
                  <a:lnTo>
                    <a:pt x="104519" y="207036"/>
                  </a:lnTo>
                  <a:lnTo>
                    <a:pt x="103193" y="136254"/>
                  </a:lnTo>
                  <a:lnTo>
                    <a:pt x="102372" y="119394"/>
                  </a:lnTo>
                  <a:lnTo>
                    <a:pt x="101955" y="110839"/>
                  </a:lnTo>
                  <a:lnTo>
                    <a:pt x="158596" y="130717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3141230" y="2793228"/>
              <a:ext cx="663990" cy="75108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099298" y="3011047"/>
              <a:ext cx="498475" cy="687705"/>
            </a:xfrm>
            <a:custGeom>
              <a:rect l="l" t="t" r="r" b="b"/>
              <a:pathLst>
                <a:path w="498475" h="687704">
                  <a:moveTo>
                    <a:pt x="320025" y="424150"/>
                  </a:moveTo>
                  <a:lnTo>
                    <a:pt x="320157" y="481449"/>
                  </a:lnTo>
                  <a:lnTo>
                    <a:pt x="320201" y="500582"/>
                  </a:lnTo>
                  <a:lnTo>
                    <a:pt x="321617" y="614755"/>
                  </a:lnTo>
                  <a:lnTo>
                    <a:pt x="322586" y="644257"/>
                  </a:lnTo>
                  <a:lnTo>
                    <a:pt x="322857" y="652496"/>
                  </a:lnTo>
                  <a:lnTo>
                    <a:pt x="286040" y="670583"/>
                  </a:lnTo>
                  <a:lnTo>
                    <a:pt x="286040" y="427655"/>
                  </a:lnTo>
                  <a:lnTo>
                    <a:pt x="215238" y="434959"/>
                  </a:lnTo>
                  <a:lnTo>
                    <a:pt x="215238" y="669313"/>
                  </a:lnTo>
                  <a:lnTo>
                    <a:pt x="178421" y="687401"/>
                  </a:lnTo>
                  <a:lnTo>
                    <a:pt x="178813" y="673337"/>
                  </a:lnTo>
                  <a:lnTo>
                    <a:pt x="179659" y="642975"/>
                  </a:lnTo>
                  <a:lnTo>
                    <a:pt x="181076" y="537083"/>
                  </a:lnTo>
                  <a:lnTo>
                    <a:pt x="181155" y="509388"/>
                  </a:lnTo>
                  <a:lnTo>
                    <a:pt x="181253" y="475619"/>
                  </a:lnTo>
                  <a:lnTo>
                    <a:pt x="156096" y="518705"/>
                  </a:lnTo>
                  <a:lnTo>
                    <a:pt x="116977" y="572666"/>
                  </a:lnTo>
                  <a:lnTo>
                    <a:pt x="71487" y="622640"/>
                  </a:lnTo>
                  <a:lnTo>
                    <a:pt x="24615" y="664427"/>
                  </a:lnTo>
                  <a:lnTo>
                    <a:pt x="5663" y="679501"/>
                  </a:lnTo>
                  <a:lnTo>
                    <a:pt x="0" y="671511"/>
                  </a:lnTo>
                  <a:lnTo>
                    <a:pt x="36739" y="634062"/>
                  </a:lnTo>
                  <a:lnTo>
                    <a:pt x="81079" y="579920"/>
                  </a:lnTo>
                  <a:lnTo>
                    <a:pt x="120108" y="520967"/>
                  </a:lnTo>
                  <a:lnTo>
                    <a:pt x="151325" y="462223"/>
                  </a:lnTo>
                  <a:lnTo>
                    <a:pt x="161428" y="440510"/>
                  </a:lnTo>
                  <a:lnTo>
                    <a:pt x="121779" y="453174"/>
                  </a:lnTo>
                  <a:lnTo>
                    <a:pt x="96290" y="430081"/>
                  </a:lnTo>
                  <a:lnTo>
                    <a:pt x="181253" y="421317"/>
                  </a:lnTo>
                  <a:lnTo>
                    <a:pt x="181253" y="347009"/>
                  </a:lnTo>
                  <a:lnTo>
                    <a:pt x="161428" y="349055"/>
                  </a:lnTo>
                  <a:lnTo>
                    <a:pt x="136879" y="352942"/>
                  </a:lnTo>
                  <a:lnTo>
                    <a:pt x="111933" y="358662"/>
                  </a:lnTo>
                  <a:lnTo>
                    <a:pt x="93458" y="364640"/>
                  </a:lnTo>
                  <a:lnTo>
                    <a:pt x="67969" y="341548"/>
                  </a:lnTo>
                  <a:lnTo>
                    <a:pt x="181253" y="329862"/>
                  </a:lnTo>
                  <a:lnTo>
                    <a:pt x="181253" y="249838"/>
                  </a:lnTo>
                  <a:lnTo>
                    <a:pt x="164233" y="252723"/>
                  </a:lnTo>
                  <a:lnTo>
                    <a:pt x="151365" y="255999"/>
                  </a:lnTo>
                  <a:lnTo>
                    <a:pt x="124611" y="264255"/>
                  </a:lnTo>
                  <a:lnTo>
                    <a:pt x="99122" y="241163"/>
                  </a:lnTo>
                  <a:lnTo>
                    <a:pt x="181253" y="232690"/>
                  </a:lnTo>
                  <a:lnTo>
                    <a:pt x="181253" y="155525"/>
                  </a:lnTo>
                  <a:lnTo>
                    <a:pt x="164260" y="157277"/>
                  </a:lnTo>
                  <a:lnTo>
                    <a:pt x="139697" y="161168"/>
                  </a:lnTo>
                  <a:lnTo>
                    <a:pt x="114774" y="166883"/>
                  </a:lnTo>
                  <a:lnTo>
                    <a:pt x="96290" y="172863"/>
                  </a:lnTo>
                  <a:lnTo>
                    <a:pt x="70801" y="149771"/>
                  </a:lnTo>
                  <a:lnTo>
                    <a:pt x="286040" y="127567"/>
                  </a:lnTo>
                  <a:lnTo>
                    <a:pt x="297081" y="102965"/>
                  </a:lnTo>
                  <a:lnTo>
                    <a:pt x="307627" y="77931"/>
                  </a:lnTo>
                  <a:lnTo>
                    <a:pt x="314361" y="60341"/>
                  </a:lnTo>
                  <a:lnTo>
                    <a:pt x="321933" y="36845"/>
                  </a:lnTo>
                  <a:lnTo>
                    <a:pt x="326760" y="19701"/>
                  </a:lnTo>
                  <a:lnTo>
                    <a:pt x="331353" y="0"/>
                  </a:lnTo>
                  <a:lnTo>
                    <a:pt x="385163" y="28744"/>
                  </a:lnTo>
                  <a:lnTo>
                    <a:pt x="362506" y="39655"/>
                  </a:lnTo>
                  <a:lnTo>
                    <a:pt x="347107" y="63393"/>
                  </a:lnTo>
                  <a:lnTo>
                    <a:pt x="317370" y="106473"/>
                  </a:lnTo>
                  <a:lnTo>
                    <a:pt x="313936" y="111105"/>
                  </a:lnTo>
                  <a:lnTo>
                    <a:pt x="303032" y="125814"/>
                  </a:lnTo>
                  <a:lnTo>
                    <a:pt x="387995" y="117050"/>
                  </a:lnTo>
                  <a:lnTo>
                    <a:pt x="424812" y="76098"/>
                  </a:lnTo>
                  <a:lnTo>
                    <a:pt x="470125" y="125725"/>
                  </a:lnTo>
                  <a:lnTo>
                    <a:pt x="320025" y="141209"/>
                  </a:lnTo>
                  <a:lnTo>
                    <a:pt x="320025" y="218375"/>
                  </a:lnTo>
                  <a:lnTo>
                    <a:pt x="376666" y="212532"/>
                  </a:lnTo>
                  <a:lnTo>
                    <a:pt x="396491" y="181907"/>
                  </a:lnTo>
                  <a:lnTo>
                    <a:pt x="438972" y="211820"/>
                  </a:lnTo>
                  <a:lnTo>
                    <a:pt x="416316" y="231305"/>
                  </a:lnTo>
                  <a:lnTo>
                    <a:pt x="416316" y="302755"/>
                  </a:lnTo>
                  <a:lnTo>
                    <a:pt x="430476" y="301294"/>
                  </a:lnTo>
                  <a:lnTo>
                    <a:pt x="458797" y="269793"/>
                  </a:lnTo>
                  <a:lnTo>
                    <a:pt x="498446" y="311430"/>
                  </a:lnTo>
                  <a:lnTo>
                    <a:pt x="416316" y="319903"/>
                  </a:lnTo>
                  <a:lnTo>
                    <a:pt x="416615" y="357085"/>
                  </a:lnTo>
                  <a:lnTo>
                    <a:pt x="417908" y="406549"/>
                  </a:lnTo>
                  <a:lnTo>
                    <a:pt x="418427" y="415604"/>
                  </a:lnTo>
                  <a:lnTo>
                    <a:pt x="419148" y="428214"/>
                  </a:lnTo>
                  <a:lnTo>
                    <a:pt x="382331" y="446302"/>
                  </a:lnTo>
                  <a:lnTo>
                    <a:pt x="382331" y="417722"/>
                  </a:lnTo>
                  <a:lnTo>
                    <a:pt x="337017" y="422397"/>
                  </a:lnTo>
                  <a:lnTo>
                    <a:pt x="348083" y="447660"/>
                  </a:lnTo>
                  <a:lnTo>
                    <a:pt x="358026" y="468056"/>
                  </a:lnTo>
                  <a:lnTo>
                    <a:pt x="391922" y="517075"/>
                  </a:lnTo>
                  <a:lnTo>
                    <a:pt x="432545" y="552539"/>
                  </a:lnTo>
                  <a:lnTo>
                    <a:pt x="477489" y="573540"/>
                  </a:lnTo>
                  <a:lnTo>
                    <a:pt x="492782" y="577807"/>
                  </a:lnTo>
                  <a:lnTo>
                    <a:pt x="492782" y="586381"/>
                  </a:lnTo>
                  <a:lnTo>
                    <a:pt x="467395" y="594657"/>
                  </a:lnTo>
                  <a:lnTo>
                    <a:pt x="454504" y="602833"/>
                  </a:lnTo>
                  <a:lnTo>
                    <a:pt x="451261" y="606124"/>
                  </a:lnTo>
                  <a:lnTo>
                    <a:pt x="438972" y="620511"/>
                  </a:lnTo>
                  <a:lnTo>
                    <a:pt x="405651" y="590490"/>
                  </a:lnTo>
                  <a:lnTo>
                    <a:pt x="369896" y="545504"/>
                  </a:lnTo>
                  <a:lnTo>
                    <a:pt x="344053" y="494851"/>
                  </a:lnTo>
                  <a:lnTo>
                    <a:pt x="329326" y="443693"/>
                  </a:lnTo>
                  <a:lnTo>
                    <a:pt x="325689" y="423565"/>
                  </a:lnTo>
                  <a:lnTo>
                    <a:pt x="320025" y="424150"/>
                  </a:lnTo>
                  <a:close/>
                </a:path>
                <a:path w="498475" h="687704">
                  <a:moveTo>
                    <a:pt x="215238" y="229184"/>
                  </a:moveTo>
                  <a:lnTo>
                    <a:pt x="286040" y="221881"/>
                  </a:lnTo>
                  <a:lnTo>
                    <a:pt x="286040" y="144715"/>
                  </a:lnTo>
                  <a:lnTo>
                    <a:pt x="215238" y="152019"/>
                  </a:lnTo>
                  <a:lnTo>
                    <a:pt x="215238" y="229184"/>
                  </a:lnTo>
                  <a:close/>
                </a:path>
                <a:path w="498475" h="687704">
                  <a:moveTo>
                    <a:pt x="215238" y="323498"/>
                  </a:moveTo>
                  <a:lnTo>
                    <a:pt x="286040" y="316194"/>
                  </a:lnTo>
                  <a:lnTo>
                    <a:pt x="286040" y="239028"/>
                  </a:lnTo>
                  <a:lnTo>
                    <a:pt x="215238" y="246332"/>
                  </a:lnTo>
                  <a:lnTo>
                    <a:pt x="215238" y="323498"/>
                  </a:lnTo>
                  <a:close/>
                </a:path>
                <a:path w="498475" h="687704">
                  <a:moveTo>
                    <a:pt x="215238" y="417811"/>
                  </a:moveTo>
                  <a:lnTo>
                    <a:pt x="286040" y="410507"/>
                  </a:lnTo>
                  <a:lnTo>
                    <a:pt x="286040" y="333342"/>
                  </a:lnTo>
                  <a:lnTo>
                    <a:pt x="215238" y="340646"/>
                  </a:lnTo>
                  <a:lnTo>
                    <a:pt x="215238" y="417811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1414561" y="3235380"/>
              <a:ext cx="71830" cy="18743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279452" y="2581392"/>
              <a:ext cx="700807" cy="721729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235238" y="3036337"/>
              <a:ext cx="89535" cy="99695"/>
            </a:xfrm>
            <a:custGeom>
              <a:rect l="l" t="t" r="r" b="b"/>
              <a:pathLst>
                <a:path w="89534" h="99694">
                  <a:moveTo>
                    <a:pt x="5663" y="0"/>
                  </a:moveTo>
                  <a:lnTo>
                    <a:pt x="79505" y="33714"/>
                  </a:lnTo>
                  <a:lnTo>
                    <a:pt x="85841" y="39912"/>
                  </a:lnTo>
                  <a:lnTo>
                    <a:pt x="87596" y="43437"/>
                  </a:lnTo>
                  <a:lnTo>
                    <a:pt x="89210" y="48541"/>
                  </a:lnTo>
                  <a:lnTo>
                    <a:pt x="85431" y="69517"/>
                  </a:lnTo>
                  <a:lnTo>
                    <a:pt x="79298" y="85288"/>
                  </a:lnTo>
                  <a:lnTo>
                    <a:pt x="67744" y="96973"/>
                  </a:lnTo>
                  <a:lnTo>
                    <a:pt x="65137" y="99610"/>
                  </a:lnTo>
                  <a:lnTo>
                    <a:pt x="48145" y="75641"/>
                  </a:lnTo>
                  <a:lnTo>
                    <a:pt x="42315" y="62481"/>
                  </a:lnTo>
                  <a:lnTo>
                    <a:pt x="36064" y="50763"/>
                  </a:lnTo>
                  <a:lnTo>
                    <a:pt x="24027" y="34142"/>
                  </a:lnTo>
                  <a:lnTo>
                    <a:pt x="20829" y="30644"/>
                  </a:lnTo>
                  <a:lnTo>
                    <a:pt x="0" y="9157"/>
                  </a:lnTo>
                  <a:lnTo>
                    <a:pt x="5663" y="0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1648722" y="2946545"/>
              <a:ext cx="662707" cy="666811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878121" y="2946545"/>
              <a:ext cx="433705" cy="667385"/>
            </a:xfrm>
            <a:custGeom>
              <a:rect l="l" t="t" r="r" b="b"/>
              <a:pathLst>
                <a:path w="433705" h="667385">
                  <a:moveTo>
                    <a:pt x="161428" y="187457"/>
                  </a:moveTo>
                  <a:lnTo>
                    <a:pt x="160526" y="175941"/>
                  </a:lnTo>
                  <a:lnTo>
                    <a:pt x="158596" y="151310"/>
                  </a:lnTo>
                  <a:lnTo>
                    <a:pt x="152932" y="57581"/>
                  </a:lnTo>
                  <a:lnTo>
                    <a:pt x="152083" y="40319"/>
                  </a:lnTo>
                  <a:lnTo>
                    <a:pt x="150100" y="0"/>
                  </a:lnTo>
                  <a:lnTo>
                    <a:pt x="215238" y="13286"/>
                  </a:lnTo>
                  <a:lnTo>
                    <a:pt x="192581" y="35629"/>
                  </a:lnTo>
                  <a:lnTo>
                    <a:pt x="192833" y="50001"/>
                  </a:lnTo>
                  <a:lnTo>
                    <a:pt x="193112" y="65940"/>
                  </a:lnTo>
                  <a:lnTo>
                    <a:pt x="197360" y="136952"/>
                  </a:lnTo>
                  <a:lnTo>
                    <a:pt x="198122" y="145297"/>
                  </a:lnTo>
                  <a:lnTo>
                    <a:pt x="201077" y="177652"/>
                  </a:lnTo>
                  <a:lnTo>
                    <a:pt x="303032" y="155702"/>
                  </a:lnTo>
                  <a:lnTo>
                    <a:pt x="334185" y="121051"/>
                  </a:lnTo>
                  <a:lnTo>
                    <a:pt x="379498" y="159246"/>
                  </a:lnTo>
                  <a:lnTo>
                    <a:pt x="203909" y="194507"/>
                  </a:lnTo>
                  <a:lnTo>
                    <a:pt x="206821" y="223589"/>
                  </a:lnTo>
                  <a:lnTo>
                    <a:pt x="206918" y="224563"/>
                  </a:lnTo>
                  <a:lnTo>
                    <a:pt x="213998" y="278134"/>
                  </a:lnTo>
                  <a:lnTo>
                    <a:pt x="215378" y="286100"/>
                  </a:lnTo>
                  <a:lnTo>
                    <a:pt x="218070" y="301650"/>
                  </a:lnTo>
                  <a:lnTo>
                    <a:pt x="348345" y="271063"/>
                  </a:lnTo>
                  <a:lnTo>
                    <a:pt x="382331" y="233261"/>
                  </a:lnTo>
                  <a:lnTo>
                    <a:pt x="433308" y="270873"/>
                  </a:lnTo>
                  <a:lnTo>
                    <a:pt x="220902" y="318506"/>
                  </a:lnTo>
                  <a:lnTo>
                    <a:pt x="226752" y="347345"/>
                  </a:lnTo>
                  <a:lnTo>
                    <a:pt x="232716" y="373688"/>
                  </a:lnTo>
                  <a:lnTo>
                    <a:pt x="241921" y="406319"/>
                  </a:lnTo>
                  <a:lnTo>
                    <a:pt x="251954" y="434958"/>
                  </a:lnTo>
                  <a:lnTo>
                    <a:pt x="257719" y="449033"/>
                  </a:lnTo>
                  <a:lnTo>
                    <a:pt x="268616" y="437168"/>
                  </a:lnTo>
                  <a:lnTo>
                    <a:pt x="269091" y="436651"/>
                  </a:lnTo>
                  <a:lnTo>
                    <a:pt x="292102" y="408913"/>
                  </a:lnTo>
                  <a:lnTo>
                    <a:pt x="315467" y="377208"/>
                  </a:lnTo>
                  <a:lnTo>
                    <a:pt x="333929" y="349442"/>
                  </a:lnTo>
                  <a:lnTo>
                    <a:pt x="351178" y="322214"/>
                  </a:lnTo>
                  <a:lnTo>
                    <a:pt x="399323" y="360117"/>
                  </a:lnTo>
                  <a:lnTo>
                    <a:pt x="381061" y="373749"/>
                  </a:lnTo>
                  <a:lnTo>
                    <a:pt x="369176" y="383697"/>
                  </a:lnTo>
                  <a:lnTo>
                    <a:pt x="352594" y="399234"/>
                  </a:lnTo>
                  <a:lnTo>
                    <a:pt x="346885" y="405305"/>
                  </a:lnTo>
                  <a:lnTo>
                    <a:pt x="339761" y="412883"/>
                  </a:lnTo>
                  <a:lnTo>
                    <a:pt x="316947" y="437840"/>
                  </a:lnTo>
                  <a:lnTo>
                    <a:pt x="274712" y="484433"/>
                  </a:lnTo>
                  <a:lnTo>
                    <a:pt x="312413" y="530246"/>
                  </a:lnTo>
                  <a:lnTo>
                    <a:pt x="367639" y="572063"/>
                  </a:lnTo>
                  <a:lnTo>
                    <a:pt x="382331" y="579077"/>
                  </a:lnTo>
                  <a:lnTo>
                    <a:pt x="419148" y="452386"/>
                  </a:lnTo>
                  <a:lnTo>
                    <a:pt x="430476" y="454075"/>
                  </a:lnTo>
                  <a:lnTo>
                    <a:pt x="426793" y="485785"/>
                  </a:lnTo>
                  <a:lnTo>
                    <a:pt x="426759" y="486075"/>
                  </a:lnTo>
                  <a:lnTo>
                    <a:pt x="422511" y="542244"/>
                  </a:lnTo>
                  <a:lnTo>
                    <a:pt x="422311" y="551339"/>
                  </a:lnTo>
                  <a:lnTo>
                    <a:pt x="421980" y="566413"/>
                  </a:lnTo>
                  <a:lnTo>
                    <a:pt x="426792" y="617606"/>
                  </a:lnTo>
                  <a:lnTo>
                    <a:pt x="427475" y="620137"/>
                  </a:lnTo>
                  <a:lnTo>
                    <a:pt x="430476" y="628412"/>
                  </a:lnTo>
                  <a:lnTo>
                    <a:pt x="424812" y="640428"/>
                  </a:lnTo>
                  <a:lnTo>
                    <a:pt x="403571" y="636904"/>
                  </a:lnTo>
                  <a:lnTo>
                    <a:pt x="397073" y="634944"/>
                  </a:lnTo>
                  <a:lnTo>
                    <a:pt x="393118" y="633329"/>
                  </a:lnTo>
                  <a:lnTo>
                    <a:pt x="337017" y="602328"/>
                  </a:lnTo>
                  <a:lnTo>
                    <a:pt x="324267" y="593552"/>
                  </a:lnTo>
                  <a:lnTo>
                    <a:pt x="301306" y="574999"/>
                  </a:lnTo>
                  <a:lnTo>
                    <a:pt x="277942" y="552044"/>
                  </a:lnTo>
                  <a:lnTo>
                    <a:pt x="260648" y="531946"/>
                  </a:lnTo>
                  <a:lnTo>
                    <a:pt x="243558" y="510511"/>
                  </a:lnTo>
                  <a:lnTo>
                    <a:pt x="204031" y="545334"/>
                  </a:lnTo>
                  <a:lnTo>
                    <a:pt x="147301" y="587805"/>
                  </a:lnTo>
                  <a:lnTo>
                    <a:pt x="85968" y="625748"/>
                  </a:lnTo>
                  <a:lnTo>
                    <a:pt x="25258" y="656651"/>
                  </a:lnTo>
                  <a:lnTo>
                    <a:pt x="2832" y="666811"/>
                  </a:lnTo>
                  <a:lnTo>
                    <a:pt x="0" y="658529"/>
                  </a:lnTo>
                  <a:lnTo>
                    <a:pt x="20003" y="646572"/>
                  </a:lnTo>
                  <a:lnTo>
                    <a:pt x="31418" y="639748"/>
                  </a:lnTo>
                  <a:lnTo>
                    <a:pt x="91599" y="599244"/>
                  </a:lnTo>
                  <a:lnTo>
                    <a:pt x="148241" y="554818"/>
                  </a:lnTo>
                  <a:lnTo>
                    <a:pt x="201343" y="506471"/>
                  </a:lnTo>
                  <a:lnTo>
                    <a:pt x="211073" y="496578"/>
                  </a:lnTo>
                  <a:lnTo>
                    <a:pt x="226566" y="480826"/>
                  </a:lnTo>
                  <a:lnTo>
                    <a:pt x="219067" y="463571"/>
                  </a:lnTo>
                  <a:lnTo>
                    <a:pt x="205591" y="427394"/>
                  </a:lnTo>
                  <a:lnTo>
                    <a:pt x="194262" y="389264"/>
                  </a:lnTo>
                  <a:lnTo>
                    <a:pt x="185644" y="351684"/>
                  </a:lnTo>
                  <a:lnTo>
                    <a:pt x="181253" y="328312"/>
                  </a:lnTo>
                  <a:lnTo>
                    <a:pt x="84962" y="349677"/>
                  </a:lnTo>
                  <a:lnTo>
                    <a:pt x="65137" y="366012"/>
                  </a:lnTo>
                  <a:lnTo>
                    <a:pt x="36817" y="343211"/>
                  </a:lnTo>
                  <a:lnTo>
                    <a:pt x="178421" y="311456"/>
                  </a:lnTo>
                  <a:lnTo>
                    <a:pt x="167269" y="234369"/>
                  </a:lnTo>
                  <a:lnTo>
                    <a:pt x="164260" y="204313"/>
                  </a:lnTo>
                  <a:lnTo>
                    <a:pt x="82130" y="221360"/>
                  </a:lnTo>
                  <a:lnTo>
                    <a:pt x="70802" y="233960"/>
                  </a:lnTo>
                  <a:lnTo>
                    <a:pt x="45313" y="210868"/>
                  </a:lnTo>
                  <a:lnTo>
                    <a:pt x="161428" y="187457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2122582" y="2962703"/>
              <a:ext cx="122808" cy="9419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648722" y="2975405"/>
              <a:ext cx="300355" cy="623570"/>
            </a:xfrm>
            <a:custGeom>
              <a:rect l="l" t="t" r="r" b="b"/>
              <a:pathLst>
                <a:path w="300355" h="623570">
                  <a:moveTo>
                    <a:pt x="280376" y="467222"/>
                  </a:moveTo>
                  <a:lnTo>
                    <a:pt x="288872" y="474920"/>
                  </a:lnTo>
                  <a:lnTo>
                    <a:pt x="248067" y="513166"/>
                  </a:lnTo>
                  <a:lnTo>
                    <a:pt x="219309" y="541175"/>
                  </a:lnTo>
                  <a:lnTo>
                    <a:pt x="185324" y="578262"/>
                  </a:lnTo>
                  <a:lnTo>
                    <a:pt x="161251" y="609683"/>
                  </a:lnTo>
                  <a:lnTo>
                    <a:pt x="157773" y="615363"/>
                  </a:lnTo>
                  <a:lnTo>
                    <a:pt x="152932" y="623268"/>
                  </a:lnTo>
                  <a:lnTo>
                    <a:pt x="113283" y="584488"/>
                  </a:lnTo>
                  <a:lnTo>
                    <a:pt x="125847" y="569419"/>
                  </a:lnTo>
                  <a:lnTo>
                    <a:pt x="127862" y="564854"/>
                  </a:lnTo>
                  <a:lnTo>
                    <a:pt x="133107" y="539573"/>
                  </a:lnTo>
                  <a:lnTo>
                    <a:pt x="133107" y="385243"/>
                  </a:lnTo>
                  <a:lnTo>
                    <a:pt x="107619" y="387872"/>
                  </a:lnTo>
                  <a:lnTo>
                    <a:pt x="83056" y="391763"/>
                  </a:lnTo>
                  <a:lnTo>
                    <a:pt x="58142" y="397475"/>
                  </a:lnTo>
                  <a:lnTo>
                    <a:pt x="39649" y="403458"/>
                  </a:lnTo>
                  <a:lnTo>
                    <a:pt x="14160" y="380365"/>
                  </a:lnTo>
                  <a:lnTo>
                    <a:pt x="133107" y="368095"/>
                  </a:lnTo>
                  <a:lnTo>
                    <a:pt x="133107" y="253775"/>
                  </a:lnTo>
                  <a:lnTo>
                    <a:pt x="65137" y="260787"/>
                  </a:lnTo>
                  <a:lnTo>
                    <a:pt x="50526" y="279786"/>
                  </a:lnTo>
                  <a:lnTo>
                    <a:pt x="22656" y="315006"/>
                  </a:lnTo>
                  <a:lnTo>
                    <a:pt x="22231" y="315526"/>
                  </a:lnTo>
                  <a:lnTo>
                    <a:pt x="8495" y="332364"/>
                  </a:lnTo>
                  <a:lnTo>
                    <a:pt x="0" y="327524"/>
                  </a:lnTo>
                  <a:lnTo>
                    <a:pt x="8429" y="313486"/>
                  </a:lnTo>
                  <a:lnTo>
                    <a:pt x="9790" y="311219"/>
                  </a:lnTo>
                  <a:lnTo>
                    <a:pt x="28641" y="276944"/>
                  </a:lnTo>
                  <a:lnTo>
                    <a:pt x="46518" y="240447"/>
                  </a:lnTo>
                  <a:lnTo>
                    <a:pt x="63422" y="201728"/>
                  </a:lnTo>
                  <a:lnTo>
                    <a:pt x="79353" y="160788"/>
                  </a:lnTo>
                  <a:lnTo>
                    <a:pt x="94310" y="117625"/>
                  </a:lnTo>
                  <a:lnTo>
                    <a:pt x="108293" y="72241"/>
                  </a:lnTo>
                  <a:lnTo>
                    <a:pt x="119830" y="30028"/>
                  </a:lnTo>
                  <a:lnTo>
                    <a:pt x="127443" y="0"/>
                  </a:lnTo>
                  <a:lnTo>
                    <a:pt x="186917" y="28160"/>
                  </a:lnTo>
                  <a:lnTo>
                    <a:pt x="170847" y="41134"/>
                  </a:lnTo>
                  <a:lnTo>
                    <a:pt x="165696" y="47297"/>
                  </a:lnTo>
                  <a:lnTo>
                    <a:pt x="152932" y="68819"/>
                  </a:lnTo>
                  <a:lnTo>
                    <a:pt x="145090" y="87887"/>
                  </a:lnTo>
                  <a:lnTo>
                    <a:pt x="139236" y="102522"/>
                  </a:lnTo>
                  <a:lnTo>
                    <a:pt x="130275" y="125459"/>
                  </a:lnTo>
                  <a:lnTo>
                    <a:pt x="223734" y="115818"/>
                  </a:lnTo>
                  <a:lnTo>
                    <a:pt x="257719" y="80874"/>
                  </a:lnTo>
                  <a:lnTo>
                    <a:pt x="300200" y="125077"/>
                  </a:lnTo>
                  <a:lnTo>
                    <a:pt x="124611" y="143191"/>
                  </a:lnTo>
                  <a:lnTo>
                    <a:pt x="114730" y="161831"/>
                  </a:lnTo>
                  <a:lnTo>
                    <a:pt x="111690" y="167566"/>
                  </a:lnTo>
                  <a:lnTo>
                    <a:pt x="84785" y="217498"/>
                  </a:lnTo>
                  <a:lnTo>
                    <a:pt x="82510" y="221656"/>
                  </a:lnTo>
                  <a:lnTo>
                    <a:pt x="70802" y="243055"/>
                  </a:lnTo>
                  <a:lnTo>
                    <a:pt x="195413" y="230200"/>
                  </a:lnTo>
                  <a:lnTo>
                    <a:pt x="226566" y="195549"/>
                  </a:lnTo>
                  <a:lnTo>
                    <a:pt x="269047" y="239752"/>
                  </a:lnTo>
                  <a:lnTo>
                    <a:pt x="169924" y="249977"/>
                  </a:lnTo>
                  <a:lnTo>
                    <a:pt x="169924" y="364296"/>
                  </a:lnTo>
                  <a:lnTo>
                    <a:pt x="212406" y="359914"/>
                  </a:lnTo>
                  <a:lnTo>
                    <a:pt x="246390" y="327829"/>
                  </a:lnTo>
                  <a:lnTo>
                    <a:pt x="286040" y="369466"/>
                  </a:lnTo>
                  <a:lnTo>
                    <a:pt x="169924" y="381445"/>
                  </a:lnTo>
                  <a:lnTo>
                    <a:pt x="169924" y="541492"/>
                  </a:lnTo>
                  <a:lnTo>
                    <a:pt x="280376" y="467222"/>
                  </a:lnTo>
                  <a:close/>
                </a:path>
              </a:pathLst>
            </a:custGeom>
            <a:ln w="952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2387896" y="3100760"/>
              <a:ext cx="645714" cy="12900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7468652" y="2349614"/>
              <a:ext cx="678150" cy="717322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2387896" y="2793228"/>
              <a:ext cx="1379220" cy="713105"/>
            </a:xfrm>
            <a:custGeom>
              <a:rect l="l" t="t" r="r" b="b"/>
              <a:pathLst>
                <a:path w="1379220" h="713104">
                  <a:moveTo>
                    <a:pt x="526767" y="359103"/>
                  </a:moveTo>
                  <a:lnTo>
                    <a:pt x="583409" y="307532"/>
                  </a:lnTo>
                  <a:lnTo>
                    <a:pt x="645714" y="363980"/>
                  </a:lnTo>
                  <a:lnTo>
                    <a:pt x="101955" y="420073"/>
                  </a:lnTo>
                  <a:lnTo>
                    <a:pt x="71744" y="424671"/>
                  </a:lnTo>
                  <a:lnTo>
                    <a:pt x="41949" y="431086"/>
                  </a:lnTo>
                  <a:lnTo>
                    <a:pt x="40506" y="431564"/>
                  </a:lnTo>
                  <a:lnTo>
                    <a:pt x="25488" y="436535"/>
                  </a:lnTo>
                  <a:lnTo>
                    <a:pt x="0" y="413443"/>
                  </a:lnTo>
                  <a:lnTo>
                    <a:pt x="526767" y="359103"/>
                  </a:lnTo>
                  <a:close/>
                </a:path>
                <a:path w="1379220" h="713104">
                  <a:moveTo>
                    <a:pt x="1146993" y="320843"/>
                  </a:moveTo>
                  <a:lnTo>
                    <a:pt x="1146816" y="282278"/>
                  </a:lnTo>
                  <a:lnTo>
                    <a:pt x="1145400" y="213833"/>
                  </a:lnTo>
                  <a:lnTo>
                    <a:pt x="1144161" y="183952"/>
                  </a:lnTo>
                  <a:lnTo>
                    <a:pt x="1209299" y="205812"/>
                  </a:lnTo>
                  <a:lnTo>
                    <a:pt x="1183810" y="228447"/>
                  </a:lnTo>
                  <a:lnTo>
                    <a:pt x="1183810" y="314187"/>
                  </a:lnTo>
                  <a:lnTo>
                    <a:pt x="1254612" y="306883"/>
                  </a:lnTo>
                  <a:lnTo>
                    <a:pt x="1291429" y="265931"/>
                  </a:lnTo>
                  <a:lnTo>
                    <a:pt x="1339575" y="315266"/>
                  </a:lnTo>
                  <a:lnTo>
                    <a:pt x="1183810" y="331335"/>
                  </a:lnTo>
                  <a:lnTo>
                    <a:pt x="1183810" y="457086"/>
                  </a:lnTo>
                  <a:lnTo>
                    <a:pt x="1288597" y="446276"/>
                  </a:lnTo>
                  <a:lnTo>
                    <a:pt x="1328246" y="402175"/>
                  </a:lnTo>
                  <a:lnTo>
                    <a:pt x="1379224" y="454075"/>
                  </a:lnTo>
                  <a:lnTo>
                    <a:pt x="1183810" y="474234"/>
                  </a:lnTo>
                  <a:lnTo>
                    <a:pt x="1184091" y="540789"/>
                  </a:lnTo>
                  <a:lnTo>
                    <a:pt x="1185403" y="621434"/>
                  </a:lnTo>
                  <a:lnTo>
                    <a:pt x="1186319" y="641268"/>
                  </a:lnTo>
                  <a:lnTo>
                    <a:pt x="1186642" y="648279"/>
                  </a:lnTo>
                  <a:lnTo>
                    <a:pt x="1144161" y="672667"/>
                  </a:lnTo>
                  <a:lnTo>
                    <a:pt x="1144889" y="640360"/>
                  </a:lnTo>
                  <a:lnTo>
                    <a:pt x="1145400" y="617701"/>
                  </a:lnTo>
                  <a:lnTo>
                    <a:pt x="1146816" y="521813"/>
                  </a:lnTo>
                  <a:lnTo>
                    <a:pt x="1146929" y="495549"/>
                  </a:lnTo>
                  <a:lnTo>
                    <a:pt x="1146993" y="480890"/>
                  </a:lnTo>
                  <a:lnTo>
                    <a:pt x="1039374" y="491992"/>
                  </a:lnTo>
                  <a:lnTo>
                    <a:pt x="1014826" y="495879"/>
                  </a:lnTo>
                  <a:lnTo>
                    <a:pt x="989887" y="501598"/>
                  </a:lnTo>
                  <a:lnTo>
                    <a:pt x="971404" y="507577"/>
                  </a:lnTo>
                  <a:lnTo>
                    <a:pt x="945915" y="484485"/>
                  </a:lnTo>
                  <a:lnTo>
                    <a:pt x="1146993" y="463742"/>
                  </a:lnTo>
                  <a:lnTo>
                    <a:pt x="1146993" y="337991"/>
                  </a:lnTo>
                  <a:lnTo>
                    <a:pt x="1039374" y="349093"/>
                  </a:lnTo>
                  <a:lnTo>
                    <a:pt x="1016717" y="374294"/>
                  </a:lnTo>
                  <a:lnTo>
                    <a:pt x="982732" y="340646"/>
                  </a:lnTo>
                  <a:lnTo>
                    <a:pt x="1005389" y="324019"/>
                  </a:lnTo>
                  <a:lnTo>
                    <a:pt x="1016299" y="294018"/>
                  </a:lnTo>
                  <a:lnTo>
                    <a:pt x="1024151" y="272426"/>
                  </a:lnTo>
                  <a:lnTo>
                    <a:pt x="1055304" y="180615"/>
                  </a:lnTo>
                  <a:lnTo>
                    <a:pt x="1063053" y="155462"/>
                  </a:lnTo>
                  <a:lnTo>
                    <a:pt x="1067695" y="140396"/>
                  </a:lnTo>
                  <a:lnTo>
                    <a:pt x="1053534" y="141857"/>
                  </a:lnTo>
                  <a:lnTo>
                    <a:pt x="1028955" y="145751"/>
                  </a:lnTo>
                  <a:lnTo>
                    <a:pt x="1004079" y="151456"/>
                  </a:lnTo>
                  <a:lnTo>
                    <a:pt x="985564" y="157443"/>
                  </a:lnTo>
                  <a:lnTo>
                    <a:pt x="960075" y="134350"/>
                  </a:lnTo>
                  <a:lnTo>
                    <a:pt x="1073359" y="122664"/>
                  </a:lnTo>
                  <a:lnTo>
                    <a:pt x="1086599" y="66802"/>
                  </a:lnTo>
                  <a:lnTo>
                    <a:pt x="1096192" y="20636"/>
                  </a:lnTo>
                  <a:lnTo>
                    <a:pt x="1097743" y="8580"/>
                  </a:lnTo>
                  <a:lnTo>
                    <a:pt x="1098848" y="0"/>
                  </a:lnTo>
                  <a:lnTo>
                    <a:pt x="1158321" y="25302"/>
                  </a:lnTo>
                  <a:lnTo>
                    <a:pt x="1135665" y="44787"/>
                  </a:lnTo>
                  <a:lnTo>
                    <a:pt x="1110176" y="118866"/>
                  </a:lnTo>
                  <a:lnTo>
                    <a:pt x="1263108" y="103090"/>
                  </a:lnTo>
                  <a:lnTo>
                    <a:pt x="1302758" y="61846"/>
                  </a:lnTo>
                  <a:lnTo>
                    <a:pt x="1353735" y="110889"/>
                  </a:lnTo>
                  <a:lnTo>
                    <a:pt x="1107344" y="136306"/>
                  </a:lnTo>
                  <a:lnTo>
                    <a:pt x="1039374" y="331945"/>
                  </a:lnTo>
                  <a:lnTo>
                    <a:pt x="1146993" y="320843"/>
                  </a:lnTo>
                  <a:close/>
                </a:path>
                <a:path w="1379220" h="713104">
                  <a:moveTo>
                    <a:pt x="863785" y="278609"/>
                  </a:moveTo>
                  <a:lnTo>
                    <a:pt x="899562" y="308209"/>
                  </a:lnTo>
                  <a:lnTo>
                    <a:pt x="931778" y="344447"/>
                  </a:lnTo>
                  <a:lnTo>
                    <a:pt x="938835" y="355177"/>
                  </a:lnTo>
                  <a:lnTo>
                    <a:pt x="947458" y="374011"/>
                  </a:lnTo>
                  <a:lnTo>
                    <a:pt x="951181" y="383644"/>
                  </a:lnTo>
                  <a:lnTo>
                    <a:pt x="955429" y="403926"/>
                  </a:lnTo>
                  <a:lnTo>
                    <a:pt x="955947" y="414326"/>
                  </a:lnTo>
                  <a:lnTo>
                    <a:pt x="955828" y="436305"/>
                  </a:lnTo>
                  <a:lnTo>
                    <a:pt x="942220" y="484151"/>
                  </a:lnTo>
                  <a:lnTo>
                    <a:pt x="926090" y="505107"/>
                  </a:lnTo>
                  <a:lnTo>
                    <a:pt x="892017" y="529275"/>
                  </a:lnTo>
                  <a:lnTo>
                    <a:pt x="869449" y="538101"/>
                  </a:lnTo>
                  <a:lnTo>
                    <a:pt x="850631" y="503670"/>
                  </a:lnTo>
                  <a:lnTo>
                    <a:pt x="809975" y="487076"/>
                  </a:lnTo>
                  <a:lnTo>
                    <a:pt x="809975" y="475644"/>
                  </a:lnTo>
                  <a:lnTo>
                    <a:pt x="831717" y="476667"/>
                  </a:lnTo>
                  <a:lnTo>
                    <a:pt x="845515" y="476636"/>
                  </a:lnTo>
                  <a:lnTo>
                    <a:pt x="866617" y="475517"/>
                  </a:lnTo>
                  <a:lnTo>
                    <a:pt x="891967" y="467621"/>
                  </a:lnTo>
                  <a:lnTo>
                    <a:pt x="904850" y="461570"/>
                  </a:lnTo>
                  <a:lnTo>
                    <a:pt x="911930" y="396535"/>
                  </a:lnTo>
                  <a:lnTo>
                    <a:pt x="909673" y="383635"/>
                  </a:lnTo>
                  <a:lnTo>
                    <a:pt x="908014" y="376074"/>
                  </a:lnTo>
                  <a:lnTo>
                    <a:pt x="900513" y="354977"/>
                  </a:lnTo>
                  <a:lnTo>
                    <a:pt x="884937" y="325861"/>
                  </a:lnTo>
                  <a:lnTo>
                    <a:pt x="870777" y="306348"/>
                  </a:lnTo>
                  <a:lnTo>
                    <a:pt x="849624" y="280069"/>
                  </a:lnTo>
                  <a:lnTo>
                    <a:pt x="906266" y="108463"/>
                  </a:lnTo>
                  <a:lnTo>
                    <a:pt x="792983" y="120149"/>
                  </a:lnTo>
                  <a:lnTo>
                    <a:pt x="792983" y="688888"/>
                  </a:lnTo>
                  <a:lnTo>
                    <a:pt x="753334" y="712984"/>
                  </a:lnTo>
                  <a:lnTo>
                    <a:pt x="753520" y="704074"/>
                  </a:lnTo>
                  <a:lnTo>
                    <a:pt x="754572" y="653910"/>
                  </a:lnTo>
                  <a:lnTo>
                    <a:pt x="755988" y="482285"/>
                  </a:lnTo>
                  <a:lnTo>
                    <a:pt x="756082" y="422586"/>
                  </a:lnTo>
                  <a:lnTo>
                    <a:pt x="756166" y="369734"/>
                  </a:lnTo>
                  <a:lnTo>
                    <a:pt x="755989" y="261117"/>
                  </a:lnTo>
                  <a:lnTo>
                    <a:pt x="755988" y="260434"/>
                  </a:lnTo>
                  <a:lnTo>
                    <a:pt x="754572" y="114823"/>
                  </a:lnTo>
                  <a:lnTo>
                    <a:pt x="753479" y="82795"/>
                  </a:lnTo>
                  <a:lnTo>
                    <a:pt x="753334" y="78512"/>
                  </a:lnTo>
                  <a:lnTo>
                    <a:pt x="792983" y="103002"/>
                  </a:lnTo>
                  <a:lnTo>
                    <a:pt x="903434" y="91608"/>
                  </a:lnTo>
                  <a:lnTo>
                    <a:pt x="926090" y="57833"/>
                  </a:lnTo>
                  <a:lnTo>
                    <a:pt x="974236" y="95736"/>
                  </a:lnTo>
                  <a:lnTo>
                    <a:pt x="963493" y="103480"/>
                  </a:lnTo>
                  <a:lnTo>
                    <a:pt x="955319" y="110481"/>
                  </a:lnTo>
                  <a:lnTo>
                    <a:pt x="946078" y="121292"/>
                  </a:lnTo>
                  <a:lnTo>
                    <a:pt x="924674" y="153721"/>
                  </a:lnTo>
                  <a:lnTo>
                    <a:pt x="918722" y="164982"/>
                  </a:lnTo>
                  <a:lnTo>
                    <a:pt x="911841" y="177998"/>
                  </a:lnTo>
                  <a:lnTo>
                    <a:pt x="881396" y="240442"/>
                  </a:lnTo>
                  <a:lnTo>
                    <a:pt x="880674" y="242007"/>
                  </a:lnTo>
                  <a:lnTo>
                    <a:pt x="863785" y="278609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3829426" y="2724648"/>
              <a:ext cx="659874" cy="67849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9046121" y="2305929"/>
              <a:ext cx="134391" cy="518533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829426" y="2724648"/>
              <a:ext cx="660400" cy="678815"/>
            </a:xfrm>
            <a:custGeom>
              <a:rect l="l" t="t" r="r" b="b"/>
              <a:pathLst>
                <a:path w="660400" h="678814">
                  <a:moveTo>
                    <a:pt x="506942" y="38093"/>
                  </a:moveTo>
                  <a:lnTo>
                    <a:pt x="543759" y="0"/>
                  </a:lnTo>
                  <a:lnTo>
                    <a:pt x="597569" y="57324"/>
                  </a:lnTo>
                  <a:lnTo>
                    <a:pt x="547896" y="74171"/>
                  </a:lnTo>
                  <a:lnTo>
                    <a:pt x="511190" y="96244"/>
                  </a:lnTo>
                  <a:lnTo>
                    <a:pt x="501787" y="102872"/>
                  </a:lnTo>
                  <a:lnTo>
                    <a:pt x="482250" y="116645"/>
                  </a:lnTo>
                  <a:lnTo>
                    <a:pt x="407907" y="173614"/>
                  </a:lnTo>
                  <a:lnTo>
                    <a:pt x="397162" y="182268"/>
                  </a:lnTo>
                  <a:lnTo>
                    <a:pt x="362506" y="210182"/>
                  </a:lnTo>
                  <a:lnTo>
                    <a:pt x="387994" y="224701"/>
                  </a:lnTo>
                  <a:lnTo>
                    <a:pt x="356842" y="245062"/>
                  </a:lnTo>
                  <a:lnTo>
                    <a:pt x="356842" y="299364"/>
                  </a:lnTo>
                  <a:lnTo>
                    <a:pt x="552256" y="279206"/>
                  </a:lnTo>
                  <a:lnTo>
                    <a:pt x="597569" y="228803"/>
                  </a:lnTo>
                  <a:lnTo>
                    <a:pt x="659874" y="285251"/>
                  </a:lnTo>
                  <a:lnTo>
                    <a:pt x="356842" y="316512"/>
                  </a:lnTo>
                  <a:lnTo>
                    <a:pt x="356842" y="590878"/>
                  </a:lnTo>
                  <a:lnTo>
                    <a:pt x="342748" y="634376"/>
                  </a:lnTo>
                  <a:lnTo>
                    <a:pt x="311791" y="662781"/>
                  </a:lnTo>
                  <a:lnTo>
                    <a:pt x="283208" y="678497"/>
                  </a:lnTo>
                  <a:lnTo>
                    <a:pt x="253636" y="638745"/>
                  </a:lnTo>
                  <a:lnTo>
                    <a:pt x="189749" y="619547"/>
                  </a:lnTo>
                  <a:lnTo>
                    <a:pt x="189749" y="605257"/>
                  </a:lnTo>
                  <a:lnTo>
                    <a:pt x="254534" y="604826"/>
                  </a:lnTo>
                  <a:lnTo>
                    <a:pt x="275773" y="604422"/>
                  </a:lnTo>
                  <a:lnTo>
                    <a:pt x="284425" y="603820"/>
                  </a:lnTo>
                  <a:lnTo>
                    <a:pt x="291704" y="603313"/>
                  </a:lnTo>
                  <a:lnTo>
                    <a:pt x="305011" y="597889"/>
                  </a:lnTo>
                  <a:lnTo>
                    <a:pt x="307654" y="594950"/>
                  </a:lnTo>
                  <a:lnTo>
                    <a:pt x="314361" y="560964"/>
                  </a:lnTo>
                  <a:lnTo>
                    <a:pt x="314361" y="320894"/>
                  </a:lnTo>
                  <a:lnTo>
                    <a:pt x="93458" y="343682"/>
                  </a:lnTo>
                  <a:lnTo>
                    <a:pt x="68883" y="347575"/>
                  </a:lnTo>
                  <a:lnTo>
                    <a:pt x="43986" y="353284"/>
                  </a:lnTo>
                  <a:lnTo>
                    <a:pt x="25488" y="359267"/>
                  </a:lnTo>
                  <a:lnTo>
                    <a:pt x="0" y="336175"/>
                  </a:lnTo>
                  <a:lnTo>
                    <a:pt x="314361" y="303746"/>
                  </a:lnTo>
                  <a:lnTo>
                    <a:pt x="314232" y="280951"/>
                  </a:lnTo>
                  <a:lnTo>
                    <a:pt x="314184" y="272505"/>
                  </a:lnTo>
                  <a:lnTo>
                    <a:pt x="312767" y="211205"/>
                  </a:lnTo>
                  <a:lnTo>
                    <a:pt x="312382" y="201848"/>
                  </a:lnTo>
                  <a:lnTo>
                    <a:pt x="311529" y="181145"/>
                  </a:lnTo>
                  <a:lnTo>
                    <a:pt x="351178" y="202777"/>
                  </a:lnTo>
                  <a:lnTo>
                    <a:pt x="506942" y="55241"/>
                  </a:lnTo>
                  <a:lnTo>
                    <a:pt x="184084" y="88547"/>
                  </a:lnTo>
                  <a:lnTo>
                    <a:pt x="159584" y="92423"/>
                  </a:lnTo>
                  <a:lnTo>
                    <a:pt x="134568" y="98159"/>
                  </a:lnTo>
                  <a:lnTo>
                    <a:pt x="116115" y="104132"/>
                  </a:lnTo>
                  <a:lnTo>
                    <a:pt x="90626" y="81040"/>
                  </a:lnTo>
                  <a:lnTo>
                    <a:pt x="506942" y="38093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4602584" y="3123673"/>
              <a:ext cx="174173" cy="15372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4597822" y="3118911"/>
              <a:ext cx="183698" cy="16324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5279452" y="2581392"/>
              <a:ext cx="662940" cy="683895"/>
            </a:xfrm>
            <a:custGeom>
              <a:rect l="l" t="t" r="r" b="b"/>
              <a:pathLst>
                <a:path w="662939" h="683895">
                  <a:moveTo>
                    <a:pt x="402156" y="105453"/>
                  </a:moveTo>
                  <a:lnTo>
                    <a:pt x="402005" y="82496"/>
                  </a:lnTo>
                  <a:lnTo>
                    <a:pt x="401979" y="78499"/>
                  </a:lnTo>
                  <a:lnTo>
                    <a:pt x="400562" y="25772"/>
                  </a:lnTo>
                  <a:lnTo>
                    <a:pt x="400311" y="20541"/>
                  </a:lnTo>
                  <a:lnTo>
                    <a:pt x="399324" y="0"/>
                  </a:lnTo>
                  <a:lnTo>
                    <a:pt x="458797" y="19586"/>
                  </a:lnTo>
                  <a:lnTo>
                    <a:pt x="441805" y="38487"/>
                  </a:lnTo>
                  <a:lnTo>
                    <a:pt x="441805" y="101362"/>
                  </a:lnTo>
                  <a:lnTo>
                    <a:pt x="546592" y="90553"/>
                  </a:lnTo>
                  <a:lnTo>
                    <a:pt x="597569" y="45282"/>
                  </a:lnTo>
                  <a:lnTo>
                    <a:pt x="654212" y="96599"/>
                  </a:lnTo>
                  <a:lnTo>
                    <a:pt x="441805" y="118510"/>
                  </a:lnTo>
                  <a:lnTo>
                    <a:pt x="441805" y="184244"/>
                  </a:lnTo>
                  <a:lnTo>
                    <a:pt x="402156" y="208340"/>
                  </a:lnTo>
                  <a:lnTo>
                    <a:pt x="402156" y="122600"/>
                  </a:lnTo>
                  <a:lnTo>
                    <a:pt x="254887" y="137792"/>
                  </a:lnTo>
                  <a:lnTo>
                    <a:pt x="254887" y="206384"/>
                  </a:lnTo>
                  <a:lnTo>
                    <a:pt x="215238" y="230480"/>
                  </a:lnTo>
                  <a:lnTo>
                    <a:pt x="215238" y="141883"/>
                  </a:lnTo>
                  <a:lnTo>
                    <a:pt x="82131" y="155614"/>
                  </a:lnTo>
                  <a:lnTo>
                    <a:pt x="67034" y="158222"/>
                  </a:lnTo>
                  <a:lnTo>
                    <a:pt x="58439" y="160478"/>
                  </a:lnTo>
                  <a:lnTo>
                    <a:pt x="28321" y="169738"/>
                  </a:lnTo>
                  <a:lnTo>
                    <a:pt x="2832" y="146646"/>
                  </a:lnTo>
                  <a:lnTo>
                    <a:pt x="215238" y="124735"/>
                  </a:lnTo>
                  <a:lnTo>
                    <a:pt x="215097" y="103088"/>
                  </a:lnTo>
                  <a:lnTo>
                    <a:pt x="215062" y="97602"/>
                  </a:lnTo>
                  <a:lnTo>
                    <a:pt x="213645" y="43447"/>
                  </a:lnTo>
                  <a:lnTo>
                    <a:pt x="213400" y="38107"/>
                  </a:lnTo>
                  <a:lnTo>
                    <a:pt x="212406" y="16423"/>
                  </a:lnTo>
                  <a:lnTo>
                    <a:pt x="271879" y="38868"/>
                  </a:lnTo>
                  <a:lnTo>
                    <a:pt x="254887" y="57769"/>
                  </a:lnTo>
                  <a:lnTo>
                    <a:pt x="254887" y="120645"/>
                  </a:lnTo>
                  <a:lnTo>
                    <a:pt x="402156" y="105453"/>
                  </a:lnTo>
                  <a:close/>
                </a:path>
                <a:path w="662939" h="683895">
                  <a:moveTo>
                    <a:pt x="186917" y="382016"/>
                  </a:moveTo>
                  <a:lnTo>
                    <a:pt x="187073" y="470075"/>
                  </a:lnTo>
                  <a:lnTo>
                    <a:pt x="187094" y="481671"/>
                  </a:lnTo>
                  <a:lnTo>
                    <a:pt x="188510" y="618708"/>
                  </a:lnTo>
                  <a:lnTo>
                    <a:pt x="189572" y="650734"/>
                  </a:lnTo>
                  <a:lnTo>
                    <a:pt x="189750" y="656090"/>
                  </a:lnTo>
                  <a:lnTo>
                    <a:pt x="144436" y="683629"/>
                  </a:lnTo>
                  <a:lnTo>
                    <a:pt x="144636" y="676437"/>
                  </a:lnTo>
                  <a:lnTo>
                    <a:pt x="145675" y="639024"/>
                  </a:lnTo>
                  <a:lnTo>
                    <a:pt x="147091" y="497408"/>
                  </a:lnTo>
                  <a:lnTo>
                    <a:pt x="147150" y="464782"/>
                  </a:lnTo>
                  <a:lnTo>
                    <a:pt x="147268" y="400397"/>
                  </a:lnTo>
                  <a:lnTo>
                    <a:pt x="132476" y="418269"/>
                  </a:lnTo>
                  <a:lnTo>
                    <a:pt x="131426" y="419536"/>
                  </a:lnTo>
                  <a:lnTo>
                    <a:pt x="98149" y="455836"/>
                  </a:lnTo>
                  <a:lnTo>
                    <a:pt x="62748" y="489496"/>
                  </a:lnTo>
                  <a:lnTo>
                    <a:pt x="25223" y="520518"/>
                  </a:lnTo>
                  <a:lnTo>
                    <a:pt x="5664" y="535040"/>
                  </a:lnTo>
                  <a:lnTo>
                    <a:pt x="0" y="524192"/>
                  </a:lnTo>
                  <a:lnTo>
                    <a:pt x="55690" y="468075"/>
                  </a:lnTo>
                  <a:lnTo>
                    <a:pt x="88613" y="427525"/>
                  </a:lnTo>
                  <a:lnTo>
                    <a:pt x="118173" y="384464"/>
                  </a:lnTo>
                  <a:lnTo>
                    <a:pt x="120091" y="381277"/>
                  </a:lnTo>
                  <a:lnTo>
                    <a:pt x="131692" y="361992"/>
                  </a:lnTo>
                  <a:lnTo>
                    <a:pt x="154920" y="319422"/>
                  </a:lnTo>
                  <a:lnTo>
                    <a:pt x="165212" y="299856"/>
                  </a:lnTo>
                  <a:lnTo>
                    <a:pt x="181142" y="265346"/>
                  </a:lnTo>
                  <a:lnTo>
                    <a:pt x="191940" y="236367"/>
                  </a:lnTo>
                  <a:lnTo>
                    <a:pt x="192589" y="234047"/>
                  </a:lnTo>
                  <a:lnTo>
                    <a:pt x="195414" y="223951"/>
                  </a:lnTo>
                  <a:lnTo>
                    <a:pt x="249223" y="252696"/>
                  </a:lnTo>
                  <a:lnTo>
                    <a:pt x="223735" y="272473"/>
                  </a:lnTo>
                  <a:lnTo>
                    <a:pt x="210132" y="296434"/>
                  </a:lnTo>
                  <a:lnTo>
                    <a:pt x="187094" y="335735"/>
                  </a:lnTo>
                  <a:lnTo>
                    <a:pt x="185331" y="338627"/>
                  </a:lnTo>
                  <a:lnTo>
                    <a:pt x="175590" y="354605"/>
                  </a:lnTo>
                  <a:lnTo>
                    <a:pt x="206742" y="362824"/>
                  </a:lnTo>
                  <a:lnTo>
                    <a:pt x="186917" y="382016"/>
                  </a:lnTo>
                  <a:close/>
                </a:path>
                <a:path w="662939" h="683895">
                  <a:moveTo>
                    <a:pt x="371003" y="417328"/>
                  </a:moveTo>
                  <a:lnTo>
                    <a:pt x="370915" y="394139"/>
                  </a:lnTo>
                  <a:lnTo>
                    <a:pt x="370826" y="370547"/>
                  </a:lnTo>
                  <a:lnTo>
                    <a:pt x="369410" y="279238"/>
                  </a:lnTo>
                  <a:lnTo>
                    <a:pt x="368737" y="255051"/>
                  </a:lnTo>
                  <a:lnTo>
                    <a:pt x="368170" y="234710"/>
                  </a:lnTo>
                  <a:lnTo>
                    <a:pt x="433308" y="259428"/>
                  </a:lnTo>
                  <a:lnTo>
                    <a:pt x="410652" y="284629"/>
                  </a:lnTo>
                  <a:lnTo>
                    <a:pt x="410652" y="393232"/>
                  </a:lnTo>
                  <a:lnTo>
                    <a:pt x="480348" y="335938"/>
                  </a:lnTo>
                  <a:lnTo>
                    <a:pt x="519289" y="297626"/>
                  </a:lnTo>
                  <a:lnTo>
                    <a:pt x="552212" y="259219"/>
                  </a:lnTo>
                  <a:lnTo>
                    <a:pt x="556453" y="253475"/>
                  </a:lnTo>
                  <a:lnTo>
                    <a:pt x="566416" y="239981"/>
                  </a:lnTo>
                  <a:lnTo>
                    <a:pt x="614562" y="283600"/>
                  </a:lnTo>
                  <a:lnTo>
                    <a:pt x="586242" y="292237"/>
                  </a:lnTo>
                  <a:lnTo>
                    <a:pt x="567239" y="308773"/>
                  </a:lnTo>
                  <a:lnTo>
                    <a:pt x="564293" y="311337"/>
                  </a:lnTo>
                  <a:lnTo>
                    <a:pt x="520395" y="347660"/>
                  </a:lnTo>
                  <a:lnTo>
                    <a:pt x="476498" y="381483"/>
                  </a:lnTo>
                  <a:lnTo>
                    <a:pt x="432600" y="412805"/>
                  </a:lnTo>
                  <a:lnTo>
                    <a:pt x="427554" y="416190"/>
                  </a:lnTo>
                  <a:lnTo>
                    <a:pt x="410652" y="427528"/>
                  </a:lnTo>
                  <a:lnTo>
                    <a:pt x="410652" y="561853"/>
                  </a:lnTo>
                  <a:lnTo>
                    <a:pt x="414580" y="579615"/>
                  </a:lnTo>
                  <a:lnTo>
                    <a:pt x="418241" y="584515"/>
                  </a:lnTo>
                  <a:lnTo>
                    <a:pt x="423197" y="588291"/>
                  </a:lnTo>
                  <a:lnTo>
                    <a:pt x="425735" y="589346"/>
                  </a:lnTo>
                  <a:lnTo>
                    <a:pt x="450301" y="592059"/>
                  </a:lnTo>
                  <a:lnTo>
                    <a:pt x="572080" y="579496"/>
                  </a:lnTo>
                  <a:lnTo>
                    <a:pt x="589308" y="573209"/>
                  </a:lnTo>
                  <a:lnTo>
                    <a:pt x="590134" y="572811"/>
                  </a:lnTo>
                  <a:lnTo>
                    <a:pt x="595356" y="567004"/>
                  </a:lnTo>
                  <a:lnTo>
                    <a:pt x="606066" y="541695"/>
                  </a:lnTo>
                  <a:lnTo>
                    <a:pt x="608055" y="526863"/>
                  </a:lnTo>
                  <a:lnTo>
                    <a:pt x="608544" y="523220"/>
                  </a:lnTo>
                  <a:lnTo>
                    <a:pt x="610876" y="487677"/>
                  </a:lnTo>
                  <a:lnTo>
                    <a:pt x="611730" y="455371"/>
                  </a:lnTo>
                  <a:lnTo>
                    <a:pt x="625890" y="453910"/>
                  </a:lnTo>
                  <a:lnTo>
                    <a:pt x="626754" y="479939"/>
                  </a:lnTo>
                  <a:lnTo>
                    <a:pt x="628990" y="508474"/>
                  </a:lnTo>
                  <a:lnTo>
                    <a:pt x="631555" y="526204"/>
                  </a:lnTo>
                  <a:lnTo>
                    <a:pt x="642257" y="550474"/>
                  </a:lnTo>
                  <a:lnTo>
                    <a:pt x="646379" y="555153"/>
                  </a:lnTo>
                  <a:lnTo>
                    <a:pt x="647367" y="555653"/>
                  </a:lnTo>
                  <a:lnTo>
                    <a:pt x="662707" y="561573"/>
                  </a:lnTo>
                  <a:lnTo>
                    <a:pt x="639886" y="593479"/>
                  </a:lnTo>
                  <a:lnTo>
                    <a:pt x="637057" y="595569"/>
                  </a:lnTo>
                  <a:lnTo>
                    <a:pt x="625890" y="602525"/>
                  </a:lnTo>
                  <a:lnTo>
                    <a:pt x="608743" y="607663"/>
                  </a:lnTo>
                  <a:lnTo>
                    <a:pt x="607130" y="608033"/>
                  </a:lnTo>
                  <a:lnTo>
                    <a:pt x="580577" y="612916"/>
                  </a:lnTo>
                  <a:lnTo>
                    <a:pt x="427645" y="628692"/>
                  </a:lnTo>
                  <a:lnTo>
                    <a:pt x="388924" y="622839"/>
                  </a:lnTo>
                  <a:lnTo>
                    <a:pt x="371003" y="583091"/>
                  </a:lnTo>
                  <a:lnTo>
                    <a:pt x="371003" y="448766"/>
                  </a:lnTo>
                  <a:lnTo>
                    <a:pt x="324140" y="475035"/>
                  </a:lnTo>
                  <a:lnTo>
                    <a:pt x="268516" y="502208"/>
                  </a:lnTo>
                  <a:lnTo>
                    <a:pt x="226566" y="520826"/>
                  </a:lnTo>
                  <a:lnTo>
                    <a:pt x="223735" y="509686"/>
                  </a:lnTo>
                  <a:lnTo>
                    <a:pt x="284270" y="475174"/>
                  </a:lnTo>
                  <a:lnTo>
                    <a:pt x="321087" y="452085"/>
                  </a:lnTo>
                  <a:lnTo>
                    <a:pt x="355072" y="428930"/>
                  </a:lnTo>
                  <a:lnTo>
                    <a:pt x="356332" y="428013"/>
                  </a:lnTo>
                  <a:lnTo>
                    <a:pt x="371003" y="417328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5998802" y="2497798"/>
              <a:ext cx="662706" cy="66681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6228200" y="2497798"/>
              <a:ext cx="433705" cy="667385"/>
            </a:xfrm>
            <a:custGeom>
              <a:rect l="l" t="t" r="r" b="b"/>
              <a:pathLst>
                <a:path w="433704" h="667385">
                  <a:moveTo>
                    <a:pt x="161427" y="187458"/>
                  </a:moveTo>
                  <a:lnTo>
                    <a:pt x="160520" y="175869"/>
                  </a:lnTo>
                  <a:lnTo>
                    <a:pt x="158595" y="151310"/>
                  </a:lnTo>
                  <a:lnTo>
                    <a:pt x="152932" y="57582"/>
                  </a:lnTo>
                  <a:lnTo>
                    <a:pt x="152082" y="40305"/>
                  </a:lnTo>
                  <a:lnTo>
                    <a:pt x="150100" y="0"/>
                  </a:lnTo>
                  <a:lnTo>
                    <a:pt x="215237" y="13286"/>
                  </a:lnTo>
                  <a:lnTo>
                    <a:pt x="192581" y="35629"/>
                  </a:lnTo>
                  <a:lnTo>
                    <a:pt x="192834" y="50094"/>
                  </a:lnTo>
                  <a:lnTo>
                    <a:pt x="193112" y="65940"/>
                  </a:lnTo>
                  <a:lnTo>
                    <a:pt x="197360" y="136952"/>
                  </a:lnTo>
                  <a:lnTo>
                    <a:pt x="198123" y="145305"/>
                  </a:lnTo>
                  <a:lnTo>
                    <a:pt x="201077" y="177652"/>
                  </a:lnTo>
                  <a:lnTo>
                    <a:pt x="303032" y="155702"/>
                  </a:lnTo>
                  <a:lnTo>
                    <a:pt x="334185" y="121051"/>
                  </a:lnTo>
                  <a:lnTo>
                    <a:pt x="379498" y="159246"/>
                  </a:lnTo>
                  <a:lnTo>
                    <a:pt x="203910" y="194507"/>
                  </a:lnTo>
                  <a:lnTo>
                    <a:pt x="206823" y="223614"/>
                  </a:lnTo>
                  <a:lnTo>
                    <a:pt x="206917" y="224563"/>
                  </a:lnTo>
                  <a:lnTo>
                    <a:pt x="213998" y="278134"/>
                  </a:lnTo>
                  <a:lnTo>
                    <a:pt x="215372" y="286069"/>
                  </a:lnTo>
                  <a:lnTo>
                    <a:pt x="218070" y="301650"/>
                  </a:lnTo>
                  <a:lnTo>
                    <a:pt x="348345" y="271063"/>
                  </a:lnTo>
                  <a:lnTo>
                    <a:pt x="382331" y="233261"/>
                  </a:lnTo>
                  <a:lnTo>
                    <a:pt x="433308" y="270873"/>
                  </a:lnTo>
                  <a:lnTo>
                    <a:pt x="220902" y="318505"/>
                  </a:lnTo>
                  <a:lnTo>
                    <a:pt x="226748" y="347328"/>
                  </a:lnTo>
                  <a:lnTo>
                    <a:pt x="232716" y="373688"/>
                  </a:lnTo>
                  <a:lnTo>
                    <a:pt x="241920" y="406319"/>
                  </a:lnTo>
                  <a:lnTo>
                    <a:pt x="251952" y="434955"/>
                  </a:lnTo>
                  <a:lnTo>
                    <a:pt x="257718" y="449033"/>
                  </a:lnTo>
                  <a:lnTo>
                    <a:pt x="292101" y="408913"/>
                  </a:lnTo>
                  <a:lnTo>
                    <a:pt x="315466" y="377208"/>
                  </a:lnTo>
                  <a:lnTo>
                    <a:pt x="351177" y="322215"/>
                  </a:lnTo>
                  <a:lnTo>
                    <a:pt x="399323" y="360118"/>
                  </a:lnTo>
                  <a:lnTo>
                    <a:pt x="381049" y="373758"/>
                  </a:lnTo>
                  <a:lnTo>
                    <a:pt x="369156" y="383713"/>
                  </a:lnTo>
                  <a:lnTo>
                    <a:pt x="352593" y="399234"/>
                  </a:lnTo>
                  <a:lnTo>
                    <a:pt x="346931" y="405257"/>
                  </a:lnTo>
                  <a:lnTo>
                    <a:pt x="339761" y="412883"/>
                  </a:lnTo>
                  <a:lnTo>
                    <a:pt x="316957" y="437829"/>
                  </a:lnTo>
                  <a:lnTo>
                    <a:pt x="274711" y="484433"/>
                  </a:lnTo>
                  <a:lnTo>
                    <a:pt x="312413" y="530246"/>
                  </a:lnTo>
                  <a:lnTo>
                    <a:pt x="367639" y="572064"/>
                  </a:lnTo>
                  <a:lnTo>
                    <a:pt x="382331" y="579077"/>
                  </a:lnTo>
                  <a:lnTo>
                    <a:pt x="419147" y="452386"/>
                  </a:lnTo>
                  <a:lnTo>
                    <a:pt x="430476" y="454075"/>
                  </a:lnTo>
                  <a:lnTo>
                    <a:pt x="426795" y="485771"/>
                  </a:lnTo>
                  <a:lnTo>
                    <a:pt x="426759" y="486075"/>
                  </a:lnTo>
                  <a:lnTo>
                    <a:pt x="422511" y="542244"/>
                  </a:lnTo>
                  <a:lnTo>
                    <a:pt x="422310" y="551355"/>
                  </a:lnTo>
                  <a:lnTo>
                    <a:pt x="421980" y="566413"/>
                  </a:lnTo>
                  <a:lnTo>
                    <a:pt x="426791" y="617602"/>
                  </a:lnTo>
                  <a:lnTo>
                    <a:pt x="427486" y="620182"/>
                  </a:lnTo>
                  <a:lnTo>
                    <a:pt x="430476" y="628412"/>
                  </a:lnTo>
                  <a:lnTo>
                    <a:pt x="424812" y="640428"/>
                  </a:lnTo>
                  <a:lnTo>
                    <a:pt x="403571" y="636904"/>
                  </a:lnTo>
                  <a:lnTo>
                    <a:pt x="397090" y="634951"/>
                  </a:lnTo>
                  <a:lnTo>
                    <a:pt x="393105" y="633324"/>
                  </a:lnTo>
                  <a:lnTo>
                    <a:pt x="337017" y="602328"/>
                  </a:lnTo>
                  <a:lnTo>
                    <a:pt x="324299" y="593579"/>
                  </a:lnTo>
                  <a:lnTo>
                    <a:pt x="301306" y="574999"/>
                  </a:lnTo>
                  <a:lnTo>
                    <a:pt x="277941" y="552044"/>
                  </a:lnTo>
                  <a:lnTo>
                    <a:pt x="260625" y="531920"/>
                  </a:lnTo>
                  <a:lnTo>
                    <a:pt x="243558" y="510511"/>
                  </a:lnTo>
                  <a:lnTo>
                    <a:pt x="204031" y="545334"/>
                  </a:lnTo>
                  <a:lnTo>
                    <a:pt x="147301" y="587805"/>
                  </a:lnTo>
                  <a:lnTo>
                    <a:pt x="85968" y="625748"/>
                  </a:lnTo>
                  <a:lnTo>
                    <a:pt x="25228" y="656665"/>
                  </a:lnTo>
                  <a:lnTo>
                    <a:pt x="2831" y="666812"/>
                  </a:lnTo>
                  <a:lnTo>
                    <a:pt x="0" y="658530"/>
                  </a:lnTo>
                  <a:lnTo>
                    <a:pt x="20006" y="646570"/>
                  </a:lnTo>
                  <a:lnTo>
                    <a:pt x="31417" y="639748"/>
                  </a:lnTo>
                  <a:lnTo>
                    <a:pt x="91599" y="599244"/>
                  </a:lnTo>
                  <a:lnTo>
                    <a:pt x="148240" y="554819"/>
                  </a:lnTo>
                  <a:lnTo>
                    <a:pt x="201343" y="506471"/>
                  </a:lnTo>
                  <a:lnTo>
                    <a:pt x="211065" y="496587"/>
                  </a:lnTo>
                  <a:lnTo>
                    <a:pt x="226566" y="480826"/>
                  </a:lnTo>
                  <a:lnTo>
                    <a:pt x="205590" y="427393"/>
                  </a:lnTo>
                  <a:lnTo>
                    <a:pt x="194262" y="389265"/>
                  </a:lnTo>
                  <a:lnTo>
                    <a:pt x="185643" y="351682"/>
                  </a:lnTo>
                  <a:lnTo>
                    <a:pt x="181253" y="328312"/>
                  </a:lnTo>
                  <a:lnTo>
                    <a:pt x="84962" y="349677"/>
                  </a:lnTo>
                  <a:lnTo>
                    <a:pt x="65137" y="366012"/>
                  </a:lnTo>
                  <a:lnTo>
                    <a:pt x="36816" y="343211"/>
                  </a:lnTo>
                  <a:lnTo>
                    <a:pt x="178420" y="311456"/>
                  </a:lnTo>
                  <a:lnTo>
                    <a:pt x="167269" y="234369"/>
                  </a:lnTo>
                  <a:lnTo>
                    <a:pt x="164260" y="204314"/>
                  </a:lnTo>
                  <a:lnTo>
                    <a:pt x="82129" y="221360"/>
                  </a:lnTo>
                  <a:lnTo>
                    <a:pt x="70801" y="233960"/>
                  </a:lnTo>
                  <a:lnTo>
                    <a:pt x="45313" y="210868"/>
                  </a:lnTo>
                  <a:lnTo>
                    <a:pt x="161427" y="187458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6472661" y="2513956"/>
              <a:ext cx="122808" cy="94197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998802" y="2526658"/>
              <a:ext cx="300355" cy="623570"/>
            </a:xfrm>
            <a:custGeom>
              <a:rect l="l" t="t" r="r" b="b"/>
              <a:pathLst>
                <a:path w="300354" h="623569">
                  <a:moveTo>
                    <a:pt x="280375" y="467222"/>
                  </a:moveTo>
                  <a:lnTo>
                    <a:pt x="288872" y="474920"/>
                  </a:lnTo>
                  <a:lnTo>
                    <a:pt x="248063" y="513170"/>
                  </a:lnTo>
                  <a:lnTo>
                    <a:pt x="219308" y="541175"/>
                  </a:lnTo>
                  <a:lnTo>
                    <a:pt x="185323" y="578262"/>
                  </a:lnTo>
                  <a:lnTo>
                    <a:pt x="161251" y="609683"/>
                  </a:lnTo>
                  <a:lnTo>
                    <a:pt x="157775" y="615360"/>
                  </a:lnTo>
                  <a:lnTo>
                    <a:pt x="152932" y="623268"/>
                  </a:lnTo>
                  <a:lnTo>
                    <a:pt x="113283" y="584489"/>
                  </a:lnTo>
                  <a:lnTo>
                    <a:pt x="125870" y="569368"/>
                  </a:lnTo>
                  <a:lnTo>
                    <a:pt x="127872" y="564831"/>
                  </a:lnTo>
                  <a:lnTo>
                    <a:pt x="133107" y="539574"/>
                  </a:lnTo>
                  <a:lnTo>
                    <a:pt x="133107" y="385243"/>
                  </a:lnTo>
                  <a:lnTo>
                    <a:pt x="107619" y="387872"/>
                  </a:lnTo>
                  <a:lnTo>
                    <a:pt x="83011" y="391773"/>
                  </a:lnTo>
                  <a:lnTo>
                    <a:pt x="58142" y="397476"/>
                  </a:lnTo>
                  <a:lnTo>
                    <a:pt x="39648" y="403458"/>
                  </a:lnTo>
                  <a:lnTo>
                    <a:pt x="14159" y="380365"/>
                  </a:lnTo>
                  <a:lnTo>
                    <a:pt x="133107" y="368095"/>
                  </a:lnTo>
                  <a:lnTo>
                    <a:pt x="133107" y="253775"/>
                  </a:lnTo>
                  <a:lnTo>
                    <a:pt x="65137" y="260787"/>
                  </a:lnTo>
                  <a:lnTo>
                    <a:pt x="50498" y="279821"/>
                  </a:lnTo>
                  <a:lnTo>
                    <a:pt x="22655" y="315006"/>
                  </a:lnTo>
                  <a:lnTo>
                    <a:pt x="22233" y="315523"/>
                  </a:lnTo>
                  <a:lnTo>
                    <a:pt x="8495" y="332364"/>
                  </a:lnTo>
                  <a:lnTo>
                    <a:pt x="0" y="327524"/>
                  </a:lnTo>
                  <a:lnTo>
                    <a:pt x="8413" y="313512"/>
                  </a:lnTo>
                  <a:lnTo>
                    <a:pt x="9790" y="311220"/>
                  </a:lnTo>
                  <a:lnTo>
                    <a:pt x="28641" y="276944"/>
                  </a:lnTo>
                  <a:lnTo>
                    <a:pt x="46518" y="240447"/>
                  </a:lnTo>
                  <a:lnTo>
                    <a:pt x="63422" y="201728"/>
                  </a:lnTo>
                  <a:lnTo>
                    <a:pt x="79352" y="160788"/>
                  </a:lnTo>
                  <a:lnTo>
                    <a:pt x="94309" y="117625"/>
                  </a:lnTo>
                  <a:lnTo>
                    <a:pt x="108293" y="72241"/>
                  </a:lnTo>
                  <a:lnTo>
                    <a:pt x="119827" y="30034"/>
                  </a:lnTo>
                  <a:lnTo>
                    <a:pt x="127443" y="0"/>
                  </a:lnTo>
                  <a:lnTo>
                    <a:pt x="186916" y="28160"/>
                  </a:lnTo>
                  <a:lnTo>
                    <a:pt x="170811" y="41176"/>
                  </a:lnTo>
                  <a:lnTo>
                    <a:pt x="165696" y="47296"/>
                  </a:lnTo>
                  <a:lnTo>
                    <a:pt x="152932" y="68820"/>
                  </a:lnTo>
                  <a:lnTo>
                    <a:pt x="145089" y="87889"/>
                  </a:lnTo>
                  <a:lnTo>
                    <a:pt x="139234" y="102526"/>
                  </a:lnTo>
                  <a:lnTo>
                    <a:pt x="130275" y="125459"/>
                  </a:lnTo>
                  <a:lnTo>
                    <a:pt x="223734" y="115818"/>
                  </a:lnTo>
                  <a:lnTo>
                    <a:pt x="257718" y="80874"/>
                  </a:lnTo>
                  <a:lnTo>
                    <a:pt x="300199" y="125077"/>
                  </a:lnTo>
                  <a:lnTo>
                    <a:pt x="124610" y="143191"/>
                  </a:lnTo>
                  <a:lnTo>
                    <a:pt x="114701" y="161884"/>
                  </a:lnTo>
                  <a:lnTo>
                    <a:pt x="111689" y="167566"/>
                  </a:lnTo>
                  <a:lnTo>
                    <a:pt x="84784" y="217498"/>
                  </a:lnTo>
                  <a:lnTo>
                    <a:pt x="82517" y="221641"/>
                  </a:lnTo>
                  <a:lnTo>
                    <a:pt x="70801" y="243055"/>
                  </a:lnTo>
                  <a:lnTo>
                    <a:pt x="195413" y="230200"/>
                  </a:lnTo>
                  <a:lnTo>
                    <a:pt x="226566" y="195549"/>
                  </a:lnTo>
                  <a:lnTo>
                    <a:pt x="269047" y="239752"/>
                  </a:lnTo>
                  <a:lnTo>
                    <a:pt x="169924" y="249977"/>
                  </a:lnTo>
                  <a:lnTo>
                    <a:pt x="169924" y="364297"/>
                  </a:lnTo>
                  <a:lnTo>
                    <a:pt x="212405" y="359914"/>
                  </a:lnTo>
                  <a:lnTo>
                    <a:pt x="246391" y="327829"/>
                  </a:lnTo>
                  <a:lnTo>
                    <a:pt x="286039" y="369466"/>
                  </a:lnTo>
                  <a:lnTo>
                    <a:pt x="169924" y="381445"/>
                  </a:lnTo>
                  <a:lnTo>
                    <a:pt x="169924" y="541492"/>
                  </a:lnTo>
                  <a:lnTo>
                    <a:pt x="280375" y="467222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/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6737975" y="2652014"/>
              <a:ext cx="645714" cy="129003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6737975" y="2349614"/>
              <a:ext cx="1370965" cy="679450"/>
            </a:xfrm>
            <a:custGeom>
              <a:rect l="l" t="t" r="r" b="b"/>
              <a:pathLst>
                <a:path w="1370965" h="679450">
                  <a:moveTo>
                    <a:pt x="526767" y="353971"/>
                  </a:moveTo>
                  <a:lnTo>
                    <a:pt x="583408" y="302400"/>
                  </a:lnTo>
                  <a:lnTo>
                    <a:pt x="645714" y="358848"/>
                  </a:lnTo>
                  <a:lnTo>
                    <a:pt x="101955" y="414941"/>
                  </a:lnTo>
                  <a:lnTo>
                    <a:pt x="71781" y="419532"/>
                  </a:lnTo>
                  <a:lnTo>
                    <a:pt x="41949" y="425954"/>
                  </a:lnTo>
                  <a:lnTo>
                    <a:pt x="40371" y="426477"/>
                  </a:lnTo>
                  <a:lnTo>
                    <a:pt x="25488" y="431404"/>
                  </a:lnTo>
                  <a:lnTo>
                    <a:pt x="0" y="408311"/>
                  </a:lnTo>
                  <a:lnTo>
                    <a:pt x="526767" y="353971"/>
                  </a:lnTo>
                  <a:close/>
                </a:path>
                <a:path w="1370965" h="679450">
                  <a:moveTo>
                    <a:pt x="957243" y="83783"/>
                  </a:moveTo>
                  <a:lnTo>
                    <a:pt x="957188" y="80505"/>
                  </a:lnTo>
                  <a:lnTo>
                    <a:pt x="954410" y="15484"/>
                  </a:lnTo>
                  <a:lnTo>
                    <a:pt x="1013885" y="35070"/>
                  </a:lnTo>
                  <a:lnTo>
                    <a:pt x="994060" y="59979"/>
                  </a:lnTo>
                  <a:lnTo>
                    <a:pt x="994060" y="265754"/>
                  </a:lnTo>
                  <a:lnTo>
                    <a:pt x="957243" y="289558"/>
                  </a:lnTo>
                  <a:lnTo>
                    <a:pt x="957243" y="252404"/>
                  </a:lnTo>
                  <a:lnTo>
                    <a:pt x="824135" y="266135"/>
                  </a:lnTo>
                  <a:lnTo>
                    <a:pt x="799477" y="270047"/>
                  </a:lnTo>
                  <a:lnTo>
                    <a:pt x="774611" y="275749"/>
                  </a:lnTo>
                  <a:lnTo>
                    <a:pt x="756166" y="281720"/>
                  </a:lnTo>
                  <a:lnTo>
                    <a:pt x="730677" y="258628"/>
                  </a:lnTo>
                  <a:lnTo>
                    <a:pt x="957243" y="235256"/>
                  </a:lnTo>
                  <a:lnTo>
                    <a:pt x="957243" y="175238"/>
                  </a:lnTo>
                  <a:lnTo>
                    <a:pt x="869448" y="184295"/>
                  </a:lnTo>
                  <a:lnTo>
                    <a:pt x="844973" y="188166"/>
                  </a:lnTo>
                  <a:lnTo>
                    <a:pt x="819850" y="193926"/>
                  </a:lnTo>
                  <a:lnTo>
                    <a:pt x="801479" y="199881"/>
                  </a:lnTo>
                  <a:lnTo>
                    <a:pt x="775990" y="176788"/>
                  </a:lnTo>
                  <a:lnTo>
                    <a:pt x="957243" y="158090"/>
                  </a:lnTo>
                  <a:lnTo>
                    <a:pt x="957243" y="100931"/>
                  </a:lnTo>
                  <a:lnTo>
                    <a:pt x="843960" y="112617"/>
                  </a:lnTo>
                  <a:lnTo>
                    <a:pt x="819435" y="116499"/>
                  </a:lnTo>
                  <a:lnTo>
                    <a:pt x="794566" y="122201"/>
                  </a:lnTo>
                  <a:lnTo>
                    <a:pt x="775990" y="128202"/>
                  </a:lnTo>
                  <a:lnTo>
                    <a:pt x="750501" y="105110"/>
                  </a:lnTo>
                  <a:lnTo>
                    <a:pt x="957243" y="83783"/>
                  </a:lnTo>
                  <a:close/>
                </a:path>
                <a:path w="1370965" h="679450">
                  <a:moveTo>
                    <a:pt x="1144160" y="258844"/>
                  </a:moveTo>
                  <a:lnTo>
                    <a:pt x="1104511" y="280082"/>
                  </a:lnTo>
                  <a:lnTo>
                    <a:pt x="1104511" y="0"/>
                  </a:lnTo>
                  <a:lnTo>
                    <a:pt x="1158320" y="20170"/>
                  </a:lnTo>
                  <a:lnTo>
                    <a:pt x="1141328" y="39071"/>
                  </a:lnTo>
                  <a:lnTo>
                    <a:pt x="1141328" y="56219"/>
                  </a:lnTo>
                  <a:lnTo>
                    <a:pt x="1274436" y="42488"/>
                  </a:lnTo>
                  <a:lnTo>
                    <a:pt x="1302757" y="10987"/>
                  </a:lnTo>
                  <a:lnTo>
                    <a:pt x="1345238" y="52332"/>
                  </a:lnTo>
                  <a:lnTo>
                    <a:pt x="1141328" y="73367"/>
                  </a:lnTo>
                  <a:lnTo>
                    <a:pt x="1141328" y="130527"/>
                  </a:lnTo>
                  <a:lnTo>
                    <a:pt x="1243283" y="120009"/>
                  </a:lnTo>
                  <a:lnTo>
                    <a:pt x="1271604" y="88508"/>
                  </a:lnTo>
                  <a:lnTo>
                    <a:pt x="1314085" y="129853"/>
                  </a:lnTo>
                  <a:lnTo>
                    <a:pt x="1141328" y="147674"/>
                  </a:lnTo>
                  <a:lnTo>
                    <a:pt x="1141328" y="207692"/>
                  </a:lnTo>
                  <a:lnTo>
                    <a:pt x="1285764" y="192792"/>
                  </a:lnTo>
                  <a:lnTo>
                    <a:pt x="1314085" y="161291"/>
                  </a:lnTo>
                  <a:lnTo>
                    <a:pt x="1356566" y="202637"/>
                  </a:lnTo>
                  <a:lnTo>
                    <a:pt x="1141328" y="224840"/>
                  </a:lnTo>
                  <a:lnTo>
                    <a:pt x="1144160" y="258844"/>
                  </a:lnTo>
                  <a:close/>
                </a:path>
                <a:path w="1370965" h="679450">
                  <a:moveTo>
                    <a:pt x="1070526" y="540806"/>
                  </a:moveTo>
                  <a:lnTo>
                    <a:pt x="1070690" y="571425"/>
                  </a:lnTo>
                  <a:lnTo>
                    <a:pt x="1070702" y="573833"/>
                  </a:lnTo>
                  <a:lnTo>
                    <a:pt x="1072119" y="632275"/>
                  </a:lnTo>
                  <a:lnTo>
                    <a:pt x="1072617" y="642482"/>
                  </a:lnTo>
                  <a:lnTo>
                    <a:pt x="1073358" y="657691"/>
                  </a:lnTo>
                  <a:lnTo>
                    <a:pt x="1030877" y="679221"/>
                  </a:lnTo>
                  <a:lnTo>
                    <a:pt x="1031851" y="649771"/>
                  </a:lnTo>
                  <a:lnTo>
                    <a:pt x="1032116" y="641761"/>
                  </a:lnTo>
                  <a:lnTo>
                    <a:pt x="1033533" y="574452"/>
                  </a:lnTo>
                  <a:lnTo>
                    <a:pt x="1033613" y="560858"/>
                  </a:lnTo>
                  <a:lnTo>
                    <a:pt x="1033709" y="544604"/>
                  </a:lnTo>
                  <a:lnTo>
                    <a:pt x="812807" y="567392"/>
                  </a:lnTo>
                  <a:lnTo>
                    <a:pt x="787791" y="569684"/>
                  </a:lnTo>
                  <a:lnTo>
                    <a:pt x="776078" y="572074"/>
                  </a:lnTo>
                  <a:lnTo>
                    <a:pt x="774132" y="572688"/>
                  </a:lnTo>
                  <a:lnTo>
                    <a:pt x="756166" y="578951"/>
                  </a:lnTo>
                  <a:lnTo>
                    <a:pt x="733509" y="558424"/>
                  </a:lnTo>
                  <a:lnTo>
                    <a:pt x="1033709" y="527456"/>
                  </a:lnTo>
                  <a:lnTo>
                    <a:pt x="1033709" y="456006"/>
                  </a:lnTo>
                  <a:lnTo>
                    <a:pt x="897770" y="470030"/>
                  </a:lnTo>
                  <a:lnTo>
                    <a:pt x="877944" y="494938"/>
                  </a:lnTo>
                  <a:lnTo>
                    <a:pt x="841127" y="464441"/>
                  </a:lnTo>
                  <a:lnTo>
                    <a:pt x="846170" y="461521"/>
                  </a:lnTo>
                  <a:lnTo>
                    <a:pt x="848163" y="460366"/>
                  </a:lnTo>
                  <a:lnTo>
                    <a:pt x="866218" y="444571"/>
                  </a:lnTo>
                  <a:lnTo>
                    <a:pt x="876919" y="432668"/>
                  </a:lnTo>
                  <a:lnTo>
                    <a:pt x="934586" y="360487"/>
                  </a:lnTo>
                  <a:lnTo>
                    <a:pt x="852456" y="368959"/>
                  </a:lnTo>
                  <a:lnTo>
                    <a:pt x="827892" y="372850"/>
                  </a:lnTo>
                  <a:lnTo>
                    <a:pt x="803067" y="378542"/>
                  </a:lnTo>
                  <a:lnTo>
                    <a:pt x="784486" y="384544"/>
                  </a:lnTo>
                  <a:lnTo>
                    <a:pt x="758998" y="361452"/>
                  </a:lnTo>
                  <a:lnTo>
                    <a:pt x="945914" y="342170"/>
                  </a:lnTo>
                  <a:lnTo>
                    <a:pt x="969248" y="304125"/>
                  </a:lnTo>
                  <a:lnTo>
                    <a:pt x="976005" y="292177"/>
                  </a:lnTo>
                  <a:lnTo>
                    <a:pt x="981399" y="280192"/>
                  </a:lnTo>
                  <a:lnTo>
                    <a:pt x="985563" y="269488"/>
                  </a:lnTo>
                  <a:lnTo>
                    <a:pt x="1036541" y="298525"/>
                  </a:lnTo>
                  <a:lnTo>
                    <a:pt x="1016716" y="309144"/>
                  </a:lnTo>
                  <a:lnTo>
                    <a:pt x="994060" y="337203"/>
                  </a:lnTo>
                  <a:lnTo>
                    <a:pt x="1243283" y="311494"/>
                  </a:lnTo>
                  <a:lnTo>
                    <a:pt x="1274436" y="276842"/>
                  </a:lnTo>
                  <a:lnTo>
                    <a:pt x="1319749" y="320754"/>
                  </a:lnTo>
                  <a:lnTo>
                    <a:pt x="982732" y="355520"/>
                  </a:lnTo>
                  <a:lnTo>
                    <a:pt x="906265" y="452005"/>
                  </a:lnTo>
                  <a:lnTo>
                    <a:pt x="1033709" y="438859"/>
                  </a:lnTo>
                  <a:lnTo>
                    <a:pt x="1033565" y="427181"/>
                  </a:lnTo>
                  <a:lnTo>
                    <a:pt x="1033533" y="424587"/>
                  </a:lnTo>
                  <a:lnTo>
                    <a:pt x="1032812" y="405763"/>
                  </a:lnTo>
                  <a:lnTo>
                    <a:pt x="1030877" y="364843"/>
                  </a:lnTo>
                  <a:lnTo>
                    <a:pt x="1090351" y="384430"/>
                  </a:lnTo>
                  <a:lnTo>
                    <a:pt x="1070526" y="406481"/>
                  </a:lnTo>
                  <a:lnTo>
                    <a:pt x="1070526" y="435061"/>
                  </a:lnTo>
                  <a:lnTo>
                    <a:pt x="1197969" y="421914"/>
                  </a:lnTo>
                  <a:lnTo>
                    <a:pt x="1229123" y="387262"/>
                  </a:lnTo>
                  <a:lnTo>
                    <a:pt x="1274436" y="431173"/>
                  </a:lnTo>
                  <a:lnTo>
                    <a:pt x="1070526" y="452208"/>
                  </a:lnTo>
                  <a:lnTo>
                    <a:pt x="1070526" y="523658"/>
                  </a:lnTo>
                  <a:lnTo>
                    <a:pt x="1282933" y="501746"/>
                  </a:lnTo>
                  <a:lnTo>
                    <a:pt x="1319749" y="460795"/>
                  </a:lnTo>
                  <a:lnTo>
                    <a:pt x="1370727" y="509838"/>
                  </a:lnTo>
                  <a:lnTo>
                    <a:pt x="1070526" y="540806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/>
            <p:cNvPicPr/>
            <p:nvPr/>
          </p:nvPicPr>
          <p:blipFill>
            <a:blip r:embed="rId24"/>
            <a:stretch>
              <a:fillRect/>
            </a:stretch>
          </p:blipFill>
          <p:spPr>
            <a:xfrm>
              <a:off x="8179504" y="2275902"/>
              <a:ext cx="659875" cy="678497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8179504" y="2275902"/>
              <a:ext cx="660400" cy="678815"/>
            </a:xfrm>
            <a:custGeom>
              <a:rect l="l" t="t" r="r" b="b"/>
              <a:pathLst>
                <a:path w="660400" h="678814">
                  <a:moveTo>
                    <a:pt x="506941" y="38093"/>
                  </a:moveTo>
                  <a:lnTo>
                    <a:pt x="543759" y="0"/>
                  </a:lnTo>
                  <a:lnTo>
                    <a:pt x="597568" y="57324"/>
                  </a:lnTo>
                  <a:lnTo>
                    <a:pt x="547896" y="74171"/>
                  </a:lnTo>
                  <a:lnTo>
                    <a:pt x="511190" y="96244"/>
                  </a:lnTo>
                  <a:lnTo>
                    <a:pt x="407907" y="173614"/>
                  </a:lnTo>
                  <a:lnTo>
                    <a:pt x="362506" y="210182"/>
                  </a:lnTo>
                  <a:lnTo>
                    <a:pt x="387994" y="224701"/>
                  </a:lnTo>
                  <a:lnTo>
                    <a:pt x="356841" y="245062"/>
                  </a:lnTo>
                  <a:lnTo>
                    <a:pt x="356841" y="299364"/>
                  </a:lnTo>
                  <a:lnTo>
                    <a:pt x="552255" y="279206"/>
                  </a:lnTo>
                  <a:lnTo>
                    <a:pt x="597568" y="228803"/>
                  </a:lnTo>
                  <a:lnTo>
                    <a:pt x="659875" y="285251"/>
                  </a:lnTo>
                  <a:lnTo>
                    <a:pt x="356841" y="316512"/>
                  </a:lnTo>
                  <a:lnTo>
                    <a:pt x="356841" y="590878"/>
                  </a:lnTo>
                  <a:lnTo>
                    <a:pt x="342747" y="634376"/>
                  </a:lnTo>
                  <a:lnTo>
                    <a:pt x="311699" y="662844"/>
                  </a:lnTo>
                  <a:lnTo>
                    <a:pt x="283207" y="678497"/>
                  </a:lnTo>
                  <a:lnTo>
                    <a:pt x="253637" y="638746"/>
                  </a:lnTo>
                  <a:lnTo>
                    <a:pt x="189748" y="619547"/>
                  </a:lnTo>
                  <a:lnTo>
                    <a:pt x="189748" y="605257"/>
                  </a:lnTo>
                  <a:lnTo>
                    <a:pt x="254585" y="604825"/>
                  </a:lnTo>
                  <a:lnTo>
                    <a:pt x="275773" y="604421"/>
                  </a:lnTo>
                  <a:lnTo>
                    <a:pt x="284826" y="603792"/>
                  </a:lnTo>
                  <a:lnTo>
                    <a:pt x="291703" y="603314"/>
                  </a:lnTo>
                  <a:lnTo>
                    <a:pt x="304846" y="598072"/>
                  </a:lnTo>
                  <a:lnTo>
                    <a:pt x="307740" y="594854"/>
                  </a:lnTo>
                  <a:lnTo>
                    <a:pt x="314360" y="560964"/>
                  </a:lnTo>
                  <a:lnTo>
                    <a:pt x="314360" y="320894"/>
                  </a:lnTo>
                  <a:lnTo>
                    <a:pt x="93457" y="343682"/>
                  </a:lnTo>
                  <a:lnTo>
                    <a:pt x="68862" y="347580"/>
                  </a:lnTo>
                  <a:lnTo>
                    <a:pt x="44071" y="353265"/>
                  </a:lnTo>
                  <a:lnTo>
                    <a:pt x="25488" y="359267"/>
                  </a:lnTo>
                  <a:lnTo>
                    <a:pt x="0" y="336175"/>
                  </a:lnTo>
                  <a:lnTo>
                    <a:pt x="314360" y="303746"/>
                  </a:lnTo>
                  <a:lnTo>
                    <a:pt x="314232" y="281102"/>
                  </a:lnTo>
                  <a:lnTo>
                    <a:pt x="314183" y="272505"/>
                  </a:lnTo>
                  <a:lnTo>
                    <a:pt x="312767" y="211205"/>
                  </a:lnTo>
                  <a:lnTo>
                    <a:pt x="312384" y="201891"/>
                  </a:lnTo>
                  <a:lnTo>
                    <a:pt x="311528" y="181145"/>
                  </a:lnTo>
                  <a:lnTo>
                    <a:pt x="351177" y="202777"/>
                  </a:lnTo>
                  <a:lnTo>
                    <a:pt x="506941" y="55241"/>
                  </a:lnTo>
                  <a:lnTo>
                    <a:pt x="184084" y="88547"/>
                  </a:lnTo>
                  <a:lnTo>
                    <a:pt x="159541" y="92433"/>
                  </a:lnTo>
                  <a:lnTo>
                    <a:pt x="134614" y="98149"/>
                  </a:lnTo>
                  <a:lnTo>
                    <a:pt x="116115" y="104132"/>
                  </a:lnTo>
                  <a:lnTo>
                    <a:pt x="90626" y="81040"/>
                  </a:lnTo>
                  <a:lnTo>
                    <a:pt x="506941" y="38093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/>
            <p:cNvPicPr/>
            <p:nvPr/>
          </p:nvPicPr>
          <p:blipFill>
            <a:blip r:embed="rId25"/>
            <a:stretch>
              <a:fillRect/>
            </a:stretch>
          </p:blipFill>
          <p:spPr>
            <a:xfrm>
              <a:off x="9041359" y="2684429"/>
              <a:ext cx="105816" cy="106696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9056034" y="2305929"/>
              <a:ext cx="78105" cy="343535"/>
            </a:xfrm>
            <a:custGeom>
              <a:rect l="l" t="t" r="r" b="b"/>
              <a:pathLst>
                <a:path w="78104" h="343535">
                  <a:moveTo>
                    <a:pt x="77881" y="49074"/>
                  </a:moveTo>
                  <a:lnTo>
                    <a:pt x="77453" y="53591"/>
                  </a:lnTo>
                  <a:lnTo>
                    <a:pt x="75846" y="70541"/>
                  </a:lnTo>
                  <a:lnTo>
                    <a:pt x="71475" y="115903"/>
                  </a:lnTo>
                  <a:lnTo>
                    <a:pt x="62305" y="210728"/>
                  </a:lnTo>
                  <a:lnTo>
                    <a:pt x="39996" y="341072"/>
                  </a:lnTo>
                  <a:lnTo>
                    <a:pt x="39648" y="343104"/>
                  </a:lnTo>
                  <a:lnTo>
                    <a:pt x="15575" y="215549"/>
                  </a:lnTo>
                  <a:lnTo>
                    <a:pt x="6696" y="130366"/>
                  </a:lnTo>
                  <a:lnTo>
                    <a:pt x="1504" y="76602"/>
                  </a:lnTo>
                  <a:lnTo>
                    <a:pt x="347" y="59412"/>
                  </a:lnTo>
                  <a:lnTo>
                    <a:pt x="0" y="54251"/>
                  </a:lnTo>
                  <a:lnTo>
                    <a:pt x="7983" y="22253"/>
                  </a:lnTo>
                  <a:lnTo>
                    <a:pt x="15575" y="11203"/>
                  </a:lnTo>
                  <a:lnTo>
                    <a:pt x="31919" y="4019"/>
                  </a:lnTo>
                  <a:lnTo>
                    <a:pt x="41064" y="0"/>
                  </a:lnTo>
                  <a:lnTo>
                    <a:pt x="66553" y="8802"/>
                  </a:lnTo>
                  <a:lnTo>
                    <a:pt x="71228" y="14615"/>
                  </a:lnTo>
                  <a:lnTo>
                    <a:pt x="77881" y="49074"/>
                  </a:lnTo>
                  <a:close/>
                </a:path>
              </a:pathLst>
            </a:custGeom>
            <a:ln w="9525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/>
          <p:cNvSpPr txBox="1"/>
          <p:nvPr/>
        </p:nvSpPr>
        <p:spPr>
          <a:xfrm>
            <a:off x="8328819" y="502364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latin typeface="Microsoft JhengHei"/>
                <a:cs typeface="Microsoft JhengHei"/>
              </a:rPr>
              <a:t>年龄</a:t>
            </a:r>
            <a:endParaRPr sz="1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3356" y="668813"/>
            <a:ext cx="92456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">
                <a:solidFill>
                  <a:srgbClr val="0000FF"/>
                </a:solidFill>
                <a:latin typeface="Microsoft JhengHei"/>
                <a:cs typeface="Microsoft JhengHei"/>
              </a:rPr>
              <a:t>一生我们会有哪些担忧？</a:t>
            </a:r>
            <a:endParaRPr sz="66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0389" y="1847787"/>
            <a:ext cx="6375400" cy="34321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314065">
              <a:lnSpc>
                <a:spcPct val="100000"/>
              </a:lnSpc>
              <a:spcBef>
                <a:spcPts val="700"/>
              </a:spcBef>
            </a:pPr>
            <a:r>
              <a:rPr sz="4000" b="1">
                <a:solidFill>
                  <a:srgbClr val="CC0000"/>
                </a:solidFill>
                <a:latin typeface="Arial"/>
                <a:cs typeface="Arial"/>
              </a:rPr>
              <a:t>——</a:t>
            </a:r>
            <a:r>
              <a:rPr sz="4000" b="1" spc="-15">
                <a:solidFill>
                  <a:srgbClr val="CC0000"/>
                </a:solidFill>
                <a:latin typeface="Microsoft JhengHei"/>
                <a:cs typeface="Microsoft JhengHei"/>
              </a:rPr>
              <a:t>意外问题</a:t>
            </a:r>
            <a:endParaRPr sz="4000">
              <a:latin typeface="Microsoft JhengHei"/>
              <a:cs typeface="Microsoft JhengHei"/>
            </a:endParaRPr>
          </a:p>
          <a:p>
            <a:pPr marL="3314065">
              <a:lnSpc>
                <a:spcPct val="100000"/>
              </a:lnSpc>
              <a:spcBef>
                <a:spcPts val="600"/>
              </a:spcBef>
            </a:pPr>
            <a:r>
              <a:rPr sz="4000" b="1">
                <a:solidFill>
                  <a:srgbClr val="CC0000"/>
                </a:solidFill>
                <a:latin typeface="Arial"/>
                <a:cs typeface="Arial"/>
              </a:rPr>
              <a:t>——</a:t>
            </a:r>
            <a:r>
              <a:rPr sz="4000" b="1" spc="-15">
                <a:solidFill>
                  <a:srgbClr val="CC0000"/>
                </a:solidFill>
                <a:latin typeface="Microsoft JhengHei"/>
                <a:cs typeface="Microsoft JhengHei"/>
              </a:rPr>
              <a:t>健康问题</a:t>
            </a:r>
            <a:endParaRPr sz="4000">
              <a:latin typeface="Microsoft JhengHei"/>
              <a:cs typeface="Microsoft JhengHei"/>
            </a:endParaRPr>
          </a:p>
          <a:p>
            <a:pPr marL="3314065">
              <a:lnSpc>
                <a:spcPct val="100000"/>
              </a:lnSpc>
              <a:spcBef>
                <a:spcPts val="725"/>
              </a:spcBef>
            </a:pPr>
            <a:r>
              <a:rPr sz="4000" b="1">
                <a:solidFill>
                  <a:srgbClr val="CC0000"/>
                </a:solidFill>
                <a:latin typeface="Arial"/>
                <a:cs typeface="Arial"/>
              </a:rPr>
              <a:t>——</a:t>
            </a:r>
            <a:r>
              <a:rPr sz="4000" b="1" spc="-15">
                <a:solidFill>
                  <a:srgbClr val="CC0000"/>
                </a:solidFill>
                <a:latin typeface="Microsoft JhengHei"/>
                <a:cs typeface="Microsoft JhengHei"/>
              </a:rPr>
              <a:t>养老问题</a:t>
            </a:r>
            <a:endParaRPr sz="4000">
              <a:latin typeface="Microsoft JhengHei"/>
              <a:cs typeface="Microsoft JhengHei"/>
            </a:endParaRPr>
          </a:p>
          <a:p>
            <a:pPr marL="3314065">
              <a:lnSpc>
                <a:spcPct val="100000"/>
              </a:lnSpc>
              <a:spcBef>
                <a:spcPts val="600"/>
              </a:spcBef>
            </a:pPr>
            <a:r>
              <a:rPr sz="4000" b="1">
                <a:solidFill>
                  <a:srgbClr val="CC0000"/>
                </a:solidFill>
                <a:latin typeface="Arial"/>
                <a:cs typeface="Arial"/>
              </a:rPr>
              <a:t>——</a:t>
            </a:r>
            <a:r>
              <a:rPr sz="4000" b="1" spc="-15">
                <a:solidFill>
                  <a:srgbClr val="CC0000"/>
                </a:solidFill>
                <a:latin typeface="Microsoft JhengHei"/>
                <a:cs typeface="Microsoft JhengHei"/>
              </a:rPr>
              <a:t>子女承担</a:t>
            </a:r>
            <a:endParaRPr sz="4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935"/>
              </a:spcBef>
            </a:pPr>
            <a:r>
              <a:rPr sz="1800">
                <a:latin typeface="宋体"/>
                <a:cs typeface="宋体"/>
              </a:rPr>
              <a:t>绝大多数人都会面对旳</a:t>
            </a:r>
            <a:r>
              <a:rPr sz="1800">
                <a:latin typeface="Arial"/>
                <a:cs typeface="Arial"/>
              </a:rPr>
              <a:t>“</a:t>
            </a:r>
            <a:r>
              <a:rPr sz="1800">
                <a:latin typeface="宋体"/>
                <a:cs typeface="宋体"/>
              </a:rPr>
              <a:t>三个问题一个负担</a:t>
            </a:r>
            <a:r>
              <a:rPr sz="1800" spc="-50">
                <a:latin typeface="Arial"/>
                <a:cs typeface="Arial"/>
              </a:rPr>
              <a:t>”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533400"/>
            <a:ext cx="9612630" cy="889000"/>
            <a:chOff x="0" y="533400"/>
            <a:chExt cx="9612630" cy="889000"/>
          </a:xfrm>
        </p:grpSpPr>
        <p:sp>
          <p:nvSpPr>
            <p:cNvPr id="4" name="object 4"/>
            <p:cNvSpPr/>
            <p:nvPr/>
          </p:nvSpPr>
          <p:spPr>
            <a:xfrm>
              <a:off x="0" y="533400"/>
              <a:ext cx="9612630" cy="76200"/>
            </a:xfrm>
            <a:custGeom>
              <a:rect l="l" t="t" r="r" b="b"/>
              <a:pathLst>
                <a:path w="9612630" h="76200">
                  <a:moveTo>
                    <a:pt x="9612311" y="76200"/>
                  </a:moveTo>
                  <a:lnTo>
                    <a:pt x="0" y="76200"/>
                  </a:lnTo>
                  <a:lnTo>
                    <a:pt x="0" y="0"/>
                  </a:lnTo>
                  <a:lnTo>
                    <a:pt x="9612311" y="0"/>
                  </a:lnTo>
                  <a:lnTo>
                    <a:pt x="9612311" y="762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81012" y="609599"/>
              <a:ext cx="8650605" cy="808355"/>
            </a:xfrm>
            <a:custGeom>
              <a:rect l="l" t="t" r="r" b="b"/>
              <a:pathLst>
                <a:path w="8650605" h="808355">
                  <a:moveTo>
                    <a:pt x="0" y="0"/>
                  </a:moveTo>
                  <a:lnTo>
                    <a:pt x="8650287" y="0"/>
                  </a:lnTo>
                  <a:lnTo>
                    <a:pt x="8650287" y="808038"/>
                  </a:lnTo>
                  <a:lnTo>
                    <a:pt x="0" y="80803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326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15">
                <a:latin typeface="Microsoft JhengHei"/>
                <a:cs typeface="Microsoft JhengHei"/>
              </a:rPr>
              <a:t>参照话术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6090" y="1778729"/>
            <a:ext cx="8864600" cy="278511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310515" indent="1219200" algn="just">
              <a:lnSpc>
                <a:spcPct val="102200"/>
              </a:lnSpc>
              <a:spcBef>
                <a:spcPts val="35"/>
              </a:spcBef>
            </a:pPr>
            <a:r>
              <a:rPr sz="2400" spc="-5">
                <a:latin typeface="宋体"/>
                <a:cs typeface="宋体"/>
              </a:rPr>
              <a:t>中国人活旳很辛劳，小旳时候拼命学习，长大了拼命工作，成家了拼命盈利养家，退休后来还要拼命旳节省！中国人旳生活假如没有预见好，规划好,能够说是一团糟糕，异常辛劳！</a:t>
            </a:r>
            <a:endParaRPr sz="2400">
              <a:latin typeface="宋体"/>
              <a:cs typeface="宋体"/>
            </a:endParaRPr>
          </a:p>
          <a:p>
            <a:pPr marL="12700" marR="5080" indent="1219200">
              <a:lnSpc>
                <a:spcPct val="101499"/>
              </a:lnSpc>
              <a:spcBef>
                <a:spcPts val="1270"/>
              </a:spcBef>
            </a:pPr>
            <a:r>
              <a:rPr sz="2400" spc="-5">
                <a:latin typeface="宋体"/>
                <a:cs typeface="宋体"/>
              </a:rPr>
              <a:t>所以，我们必须要有两个清楚旳认识。第一种认识：花</a:t>
            </a:r>
            <a:r>
              <a:rPr sz="2400" spc="-50">
                <a:latin typeface="宋体"/>
                <a:cs typeface="宋体"/>
              </a:rPr>
              <a:t> </a:t>
            </a:r>
            <a:r>
              <a:rPr sz="2400" spc="-5">
                <a:latin typeface="宋体"/>
                <a:cs typeface="宋体"/>
              </a:rPr>
              <a:t>钱是一辈子旳事，但盈利只是一阵子旳事；第二个认识：我们这</a:t>
            </a:r>
            <a:r>
              <a:rPr sz="2400" spc="-50">
                <a:latin typeface="宋体"/>
                <a:cs typeface="宋体"/>
              </a:rPr>
              <a:t> </a:t>
            </a:r>
            <a:r>
              <a:rPr sz="2400" spc="-5">
                <a:latin typeface="宋体"/>
                <a:cs typeface="宋体"/>
              </a:rPr>
              <a:t>一生或早或迟都一定会面对“三个问题一种承担”：意外、医疗、</a:t>
            </a:r>
            <a:r>
              <a:rPr sz="2400" spc="-10">
                <a:latin typeface="宋体"/>
                <a:cs typeface="宋体"/>
              </a:rPr>
              <a:t>养老、子女培养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648741" y="6480594"/>
            <a:ext cx="5454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22-</a:t>
            </a:r>
            <a:r>
              <a:rPr sz="1600" spc="-25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2490" y="1067144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solidFill>
                  <a:srgbClr val="000000"/>
                </a:solidFill>
              </a:rPr>
              <a:t>训练内容：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872490" y="1429873"/>
            <a:ext cx="6102350" cy="37820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000" b="1" spc="-240">
                <a:latin typeface="微软雅黑"/>
                <a:cs typeface="微软雅黑"/>
              </a:rPr>
              <a:t>1</a:t>
            </a:r>
            <a:r>
              <a:rPr sz="2000" b="1" spc="-5">
                <a:latin typeface="微软雅黑"/>
                <a:cs typeface="微软雅黑"/>
              </a:rPr>
              <a:t>、懂得一句话与四大问题</a:t>
            </a:r>
            <a:endParaRPr sz="2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b="1" spc="-240">
                <a:latin typeface="微软雅黑"/>
                <a:cs typeface="微软雅黑"/>
              </a:rPr>
              <a:t>2</a:t>
            </a:r>
            <a:r>
              <a:rPr sz="2000" b="1" spc="-5">
                <a:latin typeface="微软雅黑"/>
                <a:cs typeface="微软雅黑"/>
              </a:rPr>
              <a:t>、融会贯穿，学会谈人生风险</a:t>
            </a:r>
            <a:endParaRPr sz="2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</a:pP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400" b="1" spc="-10">
                <a:latin typeface="微软雅黑"/>
                <a:cs typeface="微软雅黑"/>
              </a:rPr>
              <a:t>训练时间：</a:t>
            </a:r>
            <a:endParaRPr sz="2400">
              <a:latin typeface="微软雅黑"/>
              <a:cs typeface="微软雅黑"/>
            </a:endParaRPr>
          </a:p>
          <a:p>
            <a:pPr marL="1078865">
              <a:lnSpc>
                <a:spcPct val="100000"/>
              </a:lnSpc>
              <a:spcBef>
                <a:spcPts val="1160"/>
              </a:spcBef>
            </a:pPr>
            <a:r>
              <a:rPr sz="2000" b="1">
                <a:latin typeface="微软雅黑"/>
                <a:cs typeface="微软雅黑"/>
              </a:rPr>
              <a:t>时间控制在</a:t>
            </a:r>
            <a:r>
              <a:rPr sz="2000" b="1" spc="-240">
                <a:latin typeface="微软雅黑"/>
                <a:cs typeface="微软雅黑"/>
              </a:rPr>
              <a:t>15</a:t>
            </a:r>
            <a:r>
              <a:rPr sz="2000" b="1" spc="-15">
                <a:latin typeface="微软雅黑"/>
                <a:cs typeface="微软雅黑"/>
              </a:rPr>
              <a:t>分钟之内</a:t>
            </a:r>
            <a:endParaRPr sz="2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>
                <a:latin typeface="微软雅黑"/>
                <a:cs typeface="微软雅黑"/>
              </a:rPr>
              <a:t>训练要求</a:t>
            </a:r>
            <a:r>
              <a:rPr sz="3200" b="1" spc="-50">
                <a:latin typeface="微软雅黑"/>
                <a:cs typeface="微软雅黑"/>
              </a:rPr>
              <a:t>：</a:t>
            </a:r>
            <a:endParaRPr sz="3200">
              <a:latin typeface="微软雅黑"/>
              <a:cs typeface="微软雅黑"/>
            </a:endParaRPr>
          </a:p>
          <a:p>
            <a:pPr marL="755650" indent="-285750">
              <a:lnSpc>
                <a:spcPct val="100000"/>
              </a:lnSpc>
              <a:spcBef>
                <a:spcPts val="114"/>
              </a:spcBef>
              <a:buClr>
                <a:srgbClr val="000099"/>
              </a:buClr>
              <a:buSzPct val="102500"/>
              <a:buFont typeface="Wingdings"/>
              <a:buChar char=""/>
              <a:tabLst>
                <a:tab pos="755650"/>
              </a:tabLst>
            </a:pPr>
            <a:r>
              <a:rPr sz="2000" b="1" spc="-10">
                <a:latin typeface="微软雅黑"/>
                <a:cs typeface="微软雅黑"/>
              </a:rPr>
              <a:t>话术按示范内容进行</a:t>
            </a:r>
            <a:endParaRPr sz="2000">
              <a:latin typeface="微软雅黑"/>
              <a:cs typeface="微软雅黑"/>
            </a:endParaRPr>
          </a:p>
          <a:p>
            <a:pPr marL="755650" indent="-285750">
              <a:lnSpc>
                <a:spcPct val="100000"/>
              </a:lnSpc>
              <a:spcBef>
                <a:spcPts val="180"/>
              </a:spcBef>
              <a:buClr>
                <a:srgbClr val="000099"/>
              </a:buClr>
              <a:buSzPct val="102500"/>
              <a:buFont typeface="Wingdings"/>
              <a:buChar char=""/>
              <a:tabLst>
                <a:tab pos="755650"/>
              </a:tabLst>
            </a:pPr>
            <a:r>
              <a:rPr sz="2000" b="1" spc="-10">
                <a:latin typeface="微软雅黑"/>
                <a:cs typeface="微软雅黑"/>
              </a:rPr>
              <a:t>态度自然自信</a:t>
            </a:r>
            <a:endParaRPr sz="2000">
              <a:latin typeface="微软雅黑"/>
              <a:cs typeface="微软雅黑"/>
            </a:endParaRPr>
          </a:p>
          <a:p>
            <a:pPr marL="755650" indent="-285750">
              <a:lnSpc>
                <a:spcPct val="100000"/>
              </a:lnSpc>
              <a:spcBef>
                <a:spcPts val="180"/>
              </a:spcBef>
              <a:buClr>
                <a:srgbClr val="000099"/>
              </a:buClr>
              <a:buSzPct val="102500"/>
              <a:buFont typeface="Wingdings"/>
              <a:buChar char=""/>
              <a:tabLst>
                <a:tab pos="755650"/>
              </a:tabLst>
            </a:pPr>
            <a:r>
              <a:rPr sz="2000" b="1">
                <a:latin typeface="微软雅黑"/>
                <a:cs typeface="微软雅黑"/>
              </a:rPr>
              <a:t>一对一演练（一人扮演客户，一人扮演业务员</a:t>
            </a:r>
            <a:r>
              <a:rPr sz="2000" b="1" spc="-50">
                <a:latin typeface="微软雅黑"/>
                <a:cs typeface="微软雅黑"/>
              </a:rPr>
              <a:t>）</a:t>
            </a:r>
            <a:endParaRPr sz="2000">
              <a:latin typeface="微软雅黑"/>
              <a:cs typeface="微软雅黑"/>
            </a:endParaRPr>
          </a:p>
          <a:p>
            <a:pPr marL="755650" indent="-285750">
              <a:lnSpc>
                <a:spcPct val="100000"/>
              </a:lnSpc>
              <a:spcBef>
                <a:spcPts val="180"/>
              </a:spcBef>
              <a:buClr>
                <a:srgbClr val="000099"/>
              </a:buClr>
              <a:buSzPct val="102500"/>
              <a:buFont typeface="Wingdings"/>
              <a:buChar char=""/>
              <a:tabLst>
                <a:tab pos="755650"/>
              </a:tabLst>
            </a:pPr>
            <a:r>
              <a:rPr sz="2000" b="1" spc="-5">
                <a:latin typeface="微软雅黑"/>
                <a:cs typeface="微软雅黑"/>
              </a:rPr>
              <a:t>先一种人主练习，下一轮互换主练角色</a:t>
            </a:r>
            <a:endParaRPr sz="2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8790" y="845687"/>
            <a:ext cx="5511800" cy="1188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600" spc="-459">
                <a:solidFill>
                  <a:srgbClr val="0000FF"/>
                </a:solidFill>
                <a:latin typeface="Microsoft JhengHei"/>
                <a:cs typeface="Microsoft JhengHei"/>
              </a:rPr>
              <a:t>销售逻辑</a:t>
            </a:r>
            <a:r>
              <a:rPr sz="7600" spc="-1095">
                <a:solidFill>
                  <a:srgbClr val="0000FF"/>
                </a:solidFill>
                <a:latin typeface="Microsoft JhengHei"/>
                <a:cs typeface="Microsoft JhengHei"/>
              </a:rPr>
              <a:t>——</a:t>
            </a:r>
            <a:endParaRPr sz="7600">
              <a:latin typeface="Microsoft JhengHei"/>
              <a:cs typeface="Microsoft JhengHe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993900"/>
            <a:ext cx="9049300" cy="265127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38200" y="5105994"/>
            <a:ext cx="1577340" cy="834390"/>
            <a:chOff x="838200" y="5105994"/>
            <a:chExt cx="1577340" cy="834390"/>
          </a:xfrm>
        </p:grpSpPr>
        <p:sp>
          <p:nvSpPr>
            <p:cNvPr id="7" name="object 7"/>
            <p:cNvSpPr/>
            <p:nvPr/>
          </p:nvSpPr>
          <p:spPr>
            <a:xfrm>
              <a:off x="869949" y="5137744"/>
              <a:ext cx="752475" cy="802640"/>
            </a:xfrm>
            <a:custGeom>
              <a:rect l="l" t="t" r="r" b="b"/>
              <a:pathLst>
                <a:path w="752475" h="802639">
                  <a:moveTo>
                    <a:pt x="453057" y="267362"/>
                  </a:moveTo>
                  <a:lnTo>
                    <a:pt x="408072" y="267362"/>
                  </a:lnTo>
                  <a:lnTo>
                    <a:pt x="405059" y="177735"/>
                  </a:lnTo>
                  <a:lnTo>
                    <a:pt x="400142" y="41667"/>
                  </a:lnTo>
                  <a:lnTo>
                    <a:pt x="398433" y="0"/>
                  </a:lnTo>
                  <a:lnTo>
                    <a:pt x="481975" y="41667"/>
                  </a:lnTo>
                  <a:lnTo>
                    <a:pt x="449843" y="65973"/>
                  </a:lnTo>
                  <a:lnTo>
                    <a:pt x="450044" y="108507"/>
                  </a:lnTo>
                  <a:lnTo>
                    <a:pt x="451651" y="209202"/>
                  </a:lnTo>
                  <a:lnTo>
                    <a:pt x="453057" y="267362"/>
                  </a:lnTo>
                  <a:close/>
                </a:path>
                <a:path w="752475" h="802639">
                  <a:moveTo>
                    <a:pt x="32131" y="128473"/>
                  </a:moveTo>
                  <a:lnTo>
                    <a:pt x="32131" y="114582"/>
                  </a:lnTo>
                  <a:lnTo>
                    <a:pt x="67275" y="108399"/>
                  </a:lnTo>
                  <a:lnTo>
                    <a:pt x="145997" y="90169"/>
                  </a:lnTo>
                  <a:lnTo>
                    <a:pt x="189576" y="78125"/>
                  </a:lnTo>
                  <a:lnTo>
                    <a:pt x="241744" y="60192"/>
                  </a:lnTo>
                  <a:lnTo>
                    <a:pt x="280700" y="42182"/>
                  </a:lnTo>
                  <a:lnTo>
                    <a:pt x="314890" y="17362"/>
                  </a:lnTo>
                  <a:lnTo>
                    <a:pt x="363088" y="79861"/>
                  </a:lnTo>
                  <a:lnTo>
                    <a:pt x="334772" y="83768"/>
                  </a:lnTo>
                  <a:lnTo>
                    <a:pt x="273870" y="93892"/>
                  </a:lnTo>
                  <a:lnTo>
                    <a:pt x="237774" y="100694"/>
                  </a:lnTo>
                  <a:lnTo>
                    <a:pt x="237774" y="107640"/>
                  </a:lnTo>
                  <a:lnTo>
                    <a:pt x="192790" y="107640"/>
                  </a:lnTo>
                  <a:lnTo>
                    <a:pt x="32131" y="128473"/>
                  </a:lnTo>
                  <a:close/>
                </a:path>
                <a:path w="752475" h="802639">
                  <a:moveTo>
                    <a:pt x="632994" y="201390"/>
                  </a:moveTo>
                  <a:lnTo>
                    <a:pt x="607289" y="173611"/>
                  </a:lnTo>
                  <a:lnTo>
                    <a:pt x="600843" y="161087"/>
                  </a:lnTo>
                  <a:lnTo>
                    <a:pt x="586955" y="137967"/>
                  </a:lnTo>
                  <a:lnTo>
                    <a:pt x="565274" y="107938"/>
                  </a:lnTo>
                  <a:lnTo>
                    <a:pt x="526959" y="59028"/>
                  </a:lnTo>
                  <a:lnTo>
                    <a:pt x="533386" y="48611"/>
                  </a:lnTo>
                  <a:lnTo>
                    <a:pt x="572855" y="69141"/>
                  </a:lnTo>
                  <a:lnTo>
                    <a:pt x="606586" y="88325"/>
                  </a:lnTo>
                  <a:lnTo>
                    <a:pt x="653470" y="134771"/>
                  </a:lnTo>
                  <a:lnTo>
                    <a:pt x="661913" y="147570"/>
                  </a:lnTo>
                  <a:lnTo>
                    <a:pt x="659828" y="159217"/>
                  </a:lnTo>
                  <a:lnTo>
                    <a:pt x="652273" y="185764"/>
                  </a:lnTo>
                  <a:lnTo>
                    <a:pt x="632994" y="201390"/>
                  </a:lnTo>
                  <a:close/>
                </a:path>
                <a:path w="752475" h="802639">
                  <a:moveTo>
                    <a:pt x="237774" y="267362"/>
                  </a:moveTo>
                  <a:lnTo>
                    <a:pt x="192790" y="267362"/>
                  </a:lnTo>
                  <a:lnTo>
                    <a:pt x="192790" y="107640"/>
                  </a:lnTo>
                  <a:lnTo>
                    <a:pt x="237774" y="107640"/>
                  </a:lnTo>
                  <a:lnTo>
                    <a:pt x="237774" y="267362"/>
                  </a:lnTo>
                  <a:close/>
                </a:path>
                <a:path w="752475" h="802639">
                  <a:moveTo>
                    <a:pt x="28918" y="298612"/>
                  </a:moveTo>
                  <a:lnTo>
                    <a:pt x="0" y="267362"/>
                  </a:lnTo>
                  <a:lnTo>
                    <a:pt x="620141" y="267362"/>
                  </a:lnTo>
                  <a:lnTo>
                    <a:pt x="665126" y="218750"/>
                  </a:lnTo>
                  <a:lnTo>
                    <a:pt x="729389" y="288195"/>
                  </a:lnTo>
                  <a:lnTo>
                    <a:pt x="106034" y="288195"/>
                  </a:lnTo>
                  <a:lnTo>
                    <a:pt x="74039" y="290402"/>
                  </a:lnTo>
                  <a:lnTo>
                    <a:pt x="53036" y="293239"/>
                  </a:lnTo>
                  <a:lnTo>
                    <a:pt x="28918" y="298612"/>
                  </a:lnTo>
                  <a:close/>
                </a:path>
                <a:path w="752475" h="802639">
                  <a:moveTo>
                    <a:pt x="38558" y="586807"/>
                  </a:moveTo>
                  <a:lnTo>
                    <a:pt x="0" y="517363"/>
                  </a:lnTo>
                  <a:lnTo>
                    <a:pt x="13555" y="514975"/>
                  </a:lnTo>
                  <a:lnTo>
                    <a:pt x="49703" y="506295"/>
                  </a:lnTo>
                  <a:lnTo>
                    <a:pt x="108976" y="488711"/>
                  </a:lnTo>
                  <a:lnTo>
                    <a:pt x="192790" y="461807"/>
                  </a:lnTo>
                  <a:lnTo>
                    <a:pt x="192790" y="288195"/>
                  </a:lnTo>
                  <a:lnTo>
                    <a:pt x="237774" y="288195"/>
                  </a:lnTo>
                  <a:lnTo>
                    <a:pt x="237774" y="447917"/>
                  </a:lnTo>
                  <a:lnTo>
                    <a:pt x="306267" y="447917"/>
                  </a:lnTo>
                  <a:lnTo>
                    <a:pt x="237774" y="479168"/>
                  </a:lnTo>
                  <a:lnTo>
                    <a:pt x="237774" y="500001"/>
                  </a:lnTo>
                  <a:lnTo>
                    <a:pt x="192790" y="500001"/>
                  </a:lnTo>
                  <a:lnTo>
                    <a:pt x="44569" y="579695"/>
                  </a:lnTo>
                  <a:lnTo>
                    <a:pt x="41622" y="582657"/>
                  </a:lnTo>
                  <a:lnTo>
                    <a:pt x="38558" y="586807"/>
                  </a:lnTo>
                  <a:close/>
                </a:path>
                <a:path w="752475" h="802639">
                  <a:moveTo>
                    <a:pt x="253840" y="736114"/>
                  </a:moveTo>
                  <a:lnTo>
                    <a:pt x="250627" y="722224"/>
                  </a:lnTo>
                  <a:lnTo>
                    <a:pt x="289930" y="697989"/>
                  </a:lnTo>
                  <a:lnTo>
                    <a:pt x="342353" y="663305"/>
                  </a:lnTo>
                  <a:lnTo>
                    <a:pt x="392960" y="625110"/>
                  </a:lnTo>
                  <a:lnTo>
                    <a:pt x="435133" y="587784"/>
                  </a:lnTo>
                  <a:lnTo>
                    <a:pt x="453057" y="569446"/>
                  </a:lnTo>
                  <a:lnTo>
                    <a:pt x="446078" y="547583"/>
                  </a:lnTo>
                  <a:lnTo>
                    <a:pt x="433627" y="492461"/>
                  </a:lnTo>
                  <a:lnTo>
                    <a:pt x="423184" y="422147"/>
                  </a:lnTo>
                  <a:lnTo>
                    <a:pt x="416991" y="359372"/>
                  </a:lnTo>
                  <a:lnTo>
                    <a:pt x="411285" y="288195"/>
                  </a:lnTo>
                  <a:lnTo>
                    <a:pt x="456270" y="288195"/>
                  </a:lnTo>
                  <a:lnTo>
                    <a:pt x="461790" y="364530"/>
                  </a:lnTo>
                  <a:lnTo>
                    <a:pt x="465307" y="405383"/>
                  </a:lnTo>
                  <a:lnTo>
                    <a:pt x="473340" y="466147"/>
                  </a:lnTo>
                  <a:lnTo>
                    <a:pt x="482979" y="513022"/>
                  </a:lnTo>
                  <a:lnTo>
                    <a:pt x="488401" y="531251"/>
                  </a:lnTo>
                  <a:lnTo>
                    <a:pt x="538186" y="531251"/>
                  </a:lnTo>
                  <a:lnTo>
                    <a:pt x="504467" y="576390"/>
                  </a:lnTo>
                  <a:lnTo>
                    <a:pt x="524142" y="604315"/>
                  </a:lnTo>
                  <a:lnTo>
                    <a:pt x="526609" y="607640"/>
                  </a:lnTo>
                  <a:lnTo>
                    <a:pt x="472335" y="607640"/>
                  </a:lnTo>
                  <a:lnTo>
                    <a:pt x="449944" y="625599"/>
                  </a:lnTo>
                  <a:lnTo>
                    <a:pt x="400943" y="659888"/>
                  </a:lnTo>
                  <a:lnTo>
                    <a:pt x="346318" y="692006"/>
                  </a:lnTo>
                  <a:lnTo>
                    <a:pt x="287266" y="721360"/>
                  </a:lnTo>
                  <a:lnTo>
                    <a:pt x="253840" y="736114"/>
                  </a:lnTo>
                  <a:close/>
                </a:path>
                <a:path w="752475" h="802639">
                  <a:moveTo>
                    <a:pt x="538186" y="531251"/>
                  </a:moveTo>
                  <a:lnTo>
                    <a:pt x="488401" y="531251"/>
                  </a:lnTo>
                  <a:lnTo>
                    <a:pt x="508347" y="504305"/>
                  </a:lnTo>
                  <a:lnTo>
                    <a:pt x="541720" y="455243"/>
                  </a:lnTo>
                  <a:lnTo>
                    <a:pt x="572245" y="404026"/>
                  </a:lnTo>
                  <a:lnTo>
                    <a:pt x="598754" y="352378"/>
                  </a:lnTo>
                  <a:lnTo>
                    <a:pt x="610502" y="326389"/>
                  </a:lnTo>
                  <a:lnTo>
                    <a:pt x="665126" y="385417"/>
                  </a:lnTo>
                  <a:lnTo>
                    <a:pt x="629781" y="399307"/>
                  </a:lnTo>
                  <a:lnTo>
                    <a:pt x="607489" y="433813"/>
                  </a:lnTo>
                  <a:lnTo>
                    <a:pt x="544833" y="522354"/>
                  </a:lnTo>
                  <a:lnTo>
                    <a:pt x="538186" y="531251"/>
                  </a:lnTo>
                  <a:close/>
                </a:path>
                <a:path w="752475" h="802639">
                  <a:moveTo>
                    <a:pt x="306267" y="447917"/>
                  </a:moveTo>
                  <a:lnTo>
                    <a:pt x="237774" y="447917"/>
                  </a:lnTo>
                  <a:lnTo>
                    <a:pt x="375940" y="402780"/>
                  </a:lnTo>
                  <a:lnTo>
                    <a:pt x="382366" y="413195"/>
                  </a:lnTo>
                  <a:lnTo>
                    <a:pt x="306267" y="447917"/>
                  </a:lnTo>
                  <a:close/>
                </a:path>
                <a:path w="752475" h="802639">
                  <a:moveTo>
                    <a:pt x="236569" y="722224"/>
                  </a:moveTo>
                  <a:lnTo>
                    <a:pt x="155838" y="722224"/>
                  </a:lnTo>
                  <a:lnTo>
                    <a:pt x="184085" y="714115"/>
                  </a:lnTo>
                  <a:lnTo>
                    <a:pt x="185878" y="712263"/>
                  </a:lnTo>
                  <a:lnTo>
                    <a:pt x="192790" y="684030"/>
                  </a:lnTo>
                  <a:lnTo>
                    <a:pt x="192790" y="500001"/>
                  </a:lnTo>
                  <a:lnTo>
                    <a:pt x="237774" y="500001"/>
                  </a:lnTo>
                  <a:lnTo>
                    <a:pt x="237722" y="712263"/>
                  </a:lnTo>
                  <a:lnTo>
                    <a:pt x="236569" y="722224"/>
                  </a:lnTo>
                  <a:close/>
                </a:path>
                <a:path w="752475" h="802639">
                  <a:moveTo>
                    <a:pt x="726465" y="729169"/>
                  </a:moveTo>
                  <a:lnTo>
                    <a:pt x="684405" y="729169"/>
                  </a:lnTo>
                  <a:lnTo>
                    <a:pt x="710110" y="576390"/>
                  </a:lnTo>
                  <a:lnTo>
                    <a:pt x="722963" y="576390"/>
                  </a:lnTo>
                  <a:lnTo>
                    <a:pt x="721554" y="674539"/>
                  </a:lnTo>
                  <a:lnTo>
                    <a:pt x="721673" y="684030"/>
                  </a:lnTo>
                  <a:lnTo>
                    <a:pt x="725335" y="723242"/>
                  </a:lnTo>
                  <a:lnTo>
                    <a:pt x="726465" y="729169"/>
                  </a:lnTo>
                  <a:close/>
                </a:path>
                <a:path w="752475" h="802639">
                  <a:moveTo>
                    <a:pt x="742242" y="798613"/>
                  </a:moveTo>
                  <a:lnTo>
                    <a:pt x="639420" y="769099"/>
                  </a:lnTo>
                  <a:lnTo>
                    <a:pt x="588587" y="740650"/>
                  </a:lnTo>
                  <a:lnTo>
                    <a:pt x="547016" y="703486"/>
                  </a:lnTo>
                  <a:lnTo>
                    <a:pt x="502524" y="650064"/>
                  </a:lnTo>
                  <a:lnTo>
                    <a:pt x="472335" y="607640"/>
                  </a:lnTo>
                  <a:lnTo>
                    <a:pt x="526609" y="607640"/>
                  </a:lnTo>
                  <a:lnTo>
                    <a:pt x="533310" y="616674"/>
                  </a:lnTo>
                  <a:lnTo>
                    <a:pt x="553794" y="640546"/>
                  </a:lnTo>
                  <a:lnTo>
                    <a:pt x="597774" y="681127"/>
                  </a:lnTo>
                  <a:lnTo>
                    <a:pt x="645771" y="712161"/>
                  </a:lnTo>
                  <a:lnTo>
                    <a:pt x="684405" y="729169"/>
                  </a:lnTo>
                  <a:lnTo>
                    <a:pt x="726465" y="729169"/>
                  </a:lnTo>
                  <a:lnTo>
                    <a:pt x="729452" y="744834"/>
                  </a:lnTo>
                  <a:lnTo>
                    <a:pt x="734874" y="762413"/>
                  </a:lnTo>
                  <a:lnTo>
                    <a:pt x="740326" y="773404"/>
                  </a:lnTo>
                  <a:lnTo>
                    <a:pt x="745455" y="781252"/>
                  </a:lnTo>
                  <a:lnTo>
                    <a:pt x="751882" y="795142"/>
                  </a:lnTo>
                  <a:lnTo>
                    <a:pt x="750275" y="796877"/>
                  </a:lnTo>
                  <a:lnTo>
                    <a:pt x="742242" y="798613"/>
                  </a:lnTo>
                  <a:close/>
                </a:path>
                <a:path w="752475" h="802639">
                  <a:moveTo>
                    <a:pt x="160658" y="802085"/>
                  </a:moveTo>
                  <a:lnTo>
                    <a:pt x="144053" y="765247"/>
                  </a:lnTo>
                  <a:lnTo>
                    <a:pt x="73902" y="725696"/>
                  </a:lnTo>
                  <a:lnTo>
                    <a:pt x="73902" y="711808"/>
                  </a:lnTo>
                  <a:lnTo>
                    <a:pt x="103030" y="716124"/>
                  </a:lnTo>
                  <a:lnTo>
                    <a:pt x="129205" y="719452"/>
                  </a:lnTo>
                  <a:lnTo>
                    <a:pt x="155838" y="722224"/>
                  </a:lnTo>
                  <a:lnTo>
                    <a:pt x="236569" y="722224"/>
                  </a:lnTo>
                  <a:lnTo>
                    <a:pt x="235130" y="734659"/>
                  </a:lnTo>
                  <a:lnTo>
                    <a:pt x="213374" y="772843"/>
                  </a:lnTo>
                  <a:lnTo>
                    <a:pt x="194780" y="786755"/>
                  </a:lnTo>
                  <a:lnTo>
                    <a:pt x="160658" y="802085"/>
                  </a:lnTo>
                  <a:close/>
                </a:path>
              </a:pathLst>
            </a:custGeom>
            <a:solidFill>
              <a:srgbClr val="C0C0C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44550" y="5112344"/>
              <a:ext cx="751882" cy="80208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44550" y="5112344"/>
              <a:ext cx="752475" cy="802640"/>
            </a:xfrm>
            <a:custGeom>
              <a:rect l="l" t="t" r="r" b="b"/>
              <a:pathLst>
                <a:path w="752475" h="802639">
                  <a:moveTo>
                    <a:pt x="73902" y="711808"/>
                  </a:moveTo>
                  <a:lnTo>
                    <a:pt x="103030" y="716124"/>
                  </a:lnTo>
                  <a:lnTo>
                    <a:pt x="129205" y="719452"/>
                  </a:lnTo>
                  <a:lnTo>
                    <a:pt x="155838" y="722224"/>
                  </a:lnTo>
                  <a:lnTo>
                    <a:pt x="184085" y="714115"/>
                  </a:lnTo>
                  <a:lnTo>
                    <a:pt x="185878" y="712263"/>
                  </a:lnTo>
                  <a:lnTo>
                    <a:pt x="192790" y="684030"/>
                  </a:lnTo>
                  <a:lnTo>
                    <a:pt x="192790" y="500001"/>
                  </a:lnTo>
                  <a:lnTo>
                    <a:pt x="44569" y="579695"/>
                  </a:lnTo>
                  <a:lnTo>
                    <a:pt x="41622" y="582657"/>
                  </a:lnTo>
                  <a:lnTo>
                    <a:pt x="38558" y="586807"/>
                  </a:lnTo>
                  <a:lnTo>
                    <a:pt x="0" y="517363"/>
                  </a:lnTo>
                  <a:lnTo>
                    <a:pt x="8732" y="515824"/>
                  </a:lnTo>
                  <a:lnTo>
                    <a:pt x="13555" y="514975"/>
                  </a:lnTo>
                  <a:lnTo>
                    <a:pt x="49703" y="506295"/>
                  </a:lnTo>
                  <a:lnTo>
                    <a:pt x="108976" y="488711"/>
                  </a:lnTo>
                  <a:lnTo>
                    <a:pt x="192790" y="461807"/>
                  </a:lnTo>
                  <a:lnTo>
                    <a:pt x="192790" y="288195"/>
                  </a:lnTo>
                  <a:lnTo>
                    <a:pt x="106034" y="288195"/>
                  </a:lnTo>
                  <a:lnTo>
                    <a:pt x="74039" y="290402"/>
                  </a:lnTo>
                  <a:lnTo>
                    <a:pt x="53036" y="293239"/>
                  </a:lnTo>
                  <a:lnTo>
                    <a:pt x="28918" y="298612"/>
                  </a:lnTo>
                  <a:lnTo>
                    <a:pt x="0" y="267362"/>
                  </a:lnTo>
                  <a:lnTo>
                    <a:pt x="192790" y="267362"/>
                  </a:lnTo>
                  <a:lnTo>
                    <a:pt x="192790" y="107640"/>
                  </a:lnTo>
                  <a:lnTo>
                    <a:pt x="168960" y="110926"/>
                  </a:lnTo>
                  <a:lnTo>
                    <a:pt x="155035" y="112847"/>
                  </a:lnTo>
                  <a:lnTo>
                    <a:pt x="74706" y="123264"/>
                  </a:lnTo>
                  <a:lnTo>
                    <a:pt x="64785" y="124478"/>
                  </a:lnTo>
                  <a:lnTo>
                    <a:pt x="32131" y="128473"/>
                  </a:lnTo>
                  <a:lnTo>
                    <a:pt x="32131" y="114582"/>
                  </a:lnTo>
                  <a:lnTo>
                    <a:pt x="52435" y="111010"/>
                  </a:lnTo>
                  <a:lnTo>
                    <a:pt x="67275" y="108399"/>
                  </a:lnTo>
                  <a:lnTo>
                    <a:pt x="145997" y="90169"/>
                  </a:lnTo>
                  <a:lnTo>
                    <a:pt x="152409" y="88397"/>
                  </a:lnTo>
                  <a:lnTo>
                    <a:pt x="189576" y="78125"/>
                  </a:lnTo>
                  <a:lnTo>
                    <a:pt x="241744" y="60192"/>
                  </a:lnTo>
                  <a:lnTo>
                    <a:pt x="249371" y="57373"/>
                  </a:lnTo>
                  <a:lnTo>
                    <a:pt x="280700" y="42182"/>
                  </a:lnTo>
                  <a:lnTo>
                    <a:pt x="303582" y="26981"/>
                  </a:lnTo>
                  <a:lnTo>
                    <a:pt x="314890" y="17362"/>
                  </a:lnTo>
                  <a:lnTo>
                    <a:pt x="363088" y="79861"/>
                  </a:lnTo>
                  <a:lnTo>
                    <a:pt x="341757" y="82803"/>
                  </a:lnTo>
                  <a:lnTo>
                    <a:pt x="334772" y="83768"/>
                  </a:lnTo>
                  <a:lnTo>
                    <a:pt x="273870" y="93892"/>
                  </a:lnTo>
                  <a:lnTo>
                    <a:pt x="237774" y="100694"/>
                  </a:lnTo>
                  <a:lnTo>
                    <a:pt x="237774" y="267362"/>
                  </a:lnTo>
                  <a:lnTo>
                    <a:pt x="408072" y="267362"/>
                  </a:lnTo>
                  <a:lnTo>
                    <a:pt x="405355" y="186542"/>
                  </a:lnTo>
                  <a:lnTo>
                    <a:pt x="405059" y="177735"/>
                  </a:lnTo>
                  <a:lnTo>
                    <a:pt x="400240" y="44053"/>
                  </a:lnTo>
                  <a:lnTo>
                    <a:pt x="398898" y="11345"/>
                  </a:lnTo>
                  <a:lnTo>
                    <a:pt x="398433" y="0"/>
                  </a:lnTo>
                  <a:lnTo>
                    <a:pt x="481975" y="41667"/>
                  </a:lnTo>
                  <a:lnTo>
                    <a:pt x="449843" y="65973"/>
                  </a:lnTo>
                  <a:lnTo>
                    <a:pt x="449937" y="85877"/>
                  </a:lnTo>
                  <a:lnTo>
                    <a:pt x="450044" y="108507"/>
                  </a:lnTo>
                  <a:lnTo>
                    <a:pt x="451651" y="209202"/>
                  </a:lnTo>
                  <a:lnTo>
                    <a:pt x="451940" y="221170"/>
                  </a:lnTo>
                  <a:lnTo>
                    <a:pt x="453057" y="267362"/>
                  </a:lnTo>
                  <a:lnTo>
                    <a:pt x="620141" y="267362"/>
                  </a:lnTo>
                  <a:lnTo>
                    <a:pt x="665126" y="218750"/>
                  </a:lnTo>
                  <a:lnTo>
                    <a:pt x="729389" y="288195"/>
                  </a:lnTo>
                  <a:lnTo>
                    <a:pt x="456270" y="288195"/>
                  </a:lnTo>
                  <a:lnTo>
                    <a:pt x="461790" y="364530"/>
                  </a:lnTo>
                  <a:lnTo>
                    <a:pt x="465307" y="405383"/>
                  </a:lnTo>
                  <a:lnTo>
                    <a:pt x="473340" y="466147"/>
                  </a:lnTo>
                  <a:lnTo>
                    <a:pt x="482979" y="513022"/>
                  </a:lnTo>
                  <a:lnTo>
                    <a:pt x="484989" y="519779"/>
                  </a:lnTo>
                  <a:lnTo>
                    <a:pt x="488401" y="531251"/>
                  </a:lnTo>
                  <a:lnTo>
                    <a:pt x="508347" y="504305"/>
                  </a:lnTo>
                  <a:lnTo>
                    <a:pt x="541720" y="455243"/>
                  </a:lnTo>
                  <a:lnTo>
                    <a:pt x="572245" y="404026"/>
                  </a:lnTo>
                  <a:lnTo>
                    <a:pt x="598754" y="352378"/>
                  </a:lnTo>
                  <a:lnTo>
                    <a:pt x="599676" y="350339"/>
                  </a:lnTo>
                  <a:lnTo>
                    <a:pt x="610502" y="326389"/>
                  </a:lnTo>
                  <a:lnTo>
                    <a:pt x="665126" y="385417"/>
                  </a:lnTo>
                  <a:lnTo>
                    <a:pt x="629781" y="399307"/>
                  </a:lnTo>
                  <a:lnTo>
                    <a:pt x="621653" y="411889"/>
                  </a:lnTo>
                  <a:lnTo>
                    <a:pt x="607489" y="433813"/>
                  </a:lnTo>
                  <a:lnTo>
                    <a:pt x="544833" y="522354"/>
                  </a:lnTo>
                  <a:lnTo>
                    <a:pt x="539230" y="529854"/>
                  </a:lnTo>
                  <a:lnTo>
                    <a:pt x="504467" y="576390"/>
                  </a:lnTo>
                  <a:lnTo>
                    <a:pt x="524142" y="604315"/>
                  </a:lnTo>
                  <a:lnTo>
                    <a:pt x="533310" y="616674"/>
                  </a:lnTo>
                  <a:lnTo>
                    <a:pt x="575282" y="662030"/>
                  </a:lnTo>
                  <a:lnTo>
                    <a:pt x="621271" y="697838"/>
                  </a:lnTo>
                  <a:lnTo>
                    <a:pt x="661813" y="719668"/>
                  </a:lnTo>
                  <a:lnTo>
                    <a:pt x="684405" y="729169"/>
                  </a:lnTo>
                  <a:lnTo>
                    <a:pt x="710110" y="576390"/>
                  </a:lnTo>
                  <a:lnTo>
                    <a:pt x="722963" y="576390"/>
                  </a:lnTo>
                  <a:lnTo>
                    <a:pt x="721554" y="674539"/>
                  </a:lnTo>
                  <a:lnTo>
                    <a:pt x="721607" y="683324"/>
                  </a:lnTo>
                  <a:lnTo>
                    <a:pt x="725335" y="723242"/>
                  </a:lnTo>
                  <a:lnTo>
                    <a:pt x="734874" y="762413"/>
                  </a:lnTo>
                  <a:lnTo>
                    <a:pt x="745455" y="781252"/>
                  </a:lnTo>
                  <a:lnTo>
                    <a:pt x="751882" y="795142"/>
                  </a:lnTo>
                  <a:lnTo>
                    <a:pt x="750275" y="796877"/>
                  </a:lnTo>
                  <a:lnTo>
                    <a:pt x="742242" y="798613"/>
                  </a:lnTo>
                  <a:lnTo>
                    <a:pt x="741739" y="798568"/>
                  </a:lnTo>
                  <a:lnTo>
                    <a:pt x="639420" y="769099"/>
                  </a:lnTo>
                  <a:lnTo>
                    <a:pt x="624807" y="762638"/>
                  </a:lnTo>
                  <a:lnTo>
                    <a:pt x="609071" y="754431"/>
                  </a:lnTo>
                  <a:lnTo>
                    <a:pt x="567902" y="723669"/>
                  </a:lnTo>
                  <a:lnTo>
                    <a:pt x="525930" y="680103"/>
                  </a:lnTo>
                  <a:lnTo>
                    <a:pt x="472335" y="607640"/>
                  </a:lnTo>
                  <a:lnTo>
                    <a:pt x="400943" y="659888"/>
                  </a:lnTo>
                  <a:lnTo>
                    <a:pt x="346318" y="692006"/>
                  </a:lnTo>
                  <a:lnTo>
                    <a:pt x="287266" y="721360"/>
                  </a:lnTo>
                  <a:lnTo>
                    <a:pt x="253840" y="736114"/>
                  </a:lnTo>
                  <a:lnTo>
                    <a:pt x="250627" y="722224"/>
                  </a:lnTo>
                  <a:lnTo>
                    <a:pt x="289930" y="697989"/>
                  </a:lnTo>
                  <a:lnTo>
                    <a:pt x="342353" y="663305"/>
                  </a:lnTo>
                  <a:lnTo>
                    <a:pt x="392960" y="625110"/>
                  </a:lnTo>
                  <a:lnTo>
                    <a:pt x="435133" y="587784"/>
                  </a:lnTo>
                  <a:lnTo>
                    <a:pt x="440466" y="582328"/>
                  </a:lnTo>
                  <a:lnTo>
                    <a:pt x="453057" y="569446"/>
                  </a:lnTo>
                  <a:lnTo>
                    <a:pt x="449203" y="557373"/>
                  </a:lnTo>
                  <a:lnTo>
                    <a:pt x="446078" y="547583"/>
                  </a:lnTo>
                  <a:lnTo>
                    <a:pt x="433627" y="492461"/>
                  </a:lnTo>
                  <a:lnTo>
                    <a:pt x="423184" y="422147"/>
                  </a:lnTo>
                  <a:lnTo>
                    <a:pt x="416991" y="359372"/>
                  </a:lnTo>
                  <a:lnTo>
                    <a:pt x="411285" y="288195"/>
                  </a:lnTo>
                  <a:lnTo>
                    <a:pt x="237774" y="288195"/>
                  </a:lnTo>
                  <a:lnTo>
                    <a:pt x="237774" y="447917"/>
                  </a:lnTo>
                  <a:lnTo>
                    <a:pt x="375940" y="402780"/>
                  </a:lnTo>
                  <a:lnTo>
                    <a:pt x="382366" y="413195"/>
                  </a:lnTo>
                  <a:lnTo>
                    <a:pt x="237774" y="479168"/>
                  </a:lnTo>
                  <a:lnTo>
                    <a:pt x="237774" y="711808"/>
                  </a:lnTo>
                  <a:lnTo>
                    <a:pt x="223014" y="761558"/>
                  </a:lnTo>
                  <a:lnTo>
                    <a:pt x="160658" y="802085"/>
                  </a:lnTo>
                  <a:lnTo>
                    <a:pt x="144053" y="765247"/>
                  </a:lnTo>
                  <a:lnTo>
                    <a:pt x="73902" y="725696"/>
                  </a:lnTo>
                  <a:lnTo>
                    <a:pt x="73902" y="711808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365159" y="5154605"/>
              <a:ext cx="147654" cy="1654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86094" y="5141217"/>
              <a:ext cx="729615" cy="795655"/>
            </a:xfrm>
            <a:custGeom>
              <a:rect l="l" t="t" r="r" b="b"/>
              <a:pathLst>
                <a:path w="729614" h="795654">
                  <a:moveTo>
                    <a:pt x="401646" y="184027"/>
                  </a:moveTo>
                  <a:lnTo>
                    <a:pt x="382367" y="145833"/>
                  </a:lnTo>
                  <a:lnTo>
                    <a:pt x="376572" y="127794"/>
                  </a:lnTo>
                  <a:lnTo>
                    <a:pt x="368660" y="106934"/>
                  </a:lnTo>
                  <a:lnTo>
                    <a:pt x="355004" y="78289"/>
                  </a:lnTo>
                  <a:lnTo>
                    <a:pt x="351389" y="71837"/>
                  </a:lnTo>
                  <a:lnTo>
                    <a:pt x="327742" y="31250"/>
                  </a:lnTo>
                  <a:lnTo>
                    <a:pt x="337383" y="24305"/>
                  </a:lnTo>
                  <a:lnTo>
                    <a:pt x="378521" y="54917"/>
                  </a:lnTo>
                  <a:lnTo>
                    <a:pt x="412892" y="85069"/>
                  </a:lnTo>
                  <a:lnTo>
                    <a:pt x="432171" y="133680"/>
                  </a:lnTo>
                  <a:lnTo>
                    <a:pt x="425880" y="148413"/>
                  </a:lnTo>
                  <a:lnTo>
                    <a:pt x="416105" y="170139"/>
                  </a:lnTo>
                  <a:lnTo>
                    <a:pt x="401646" y="184027"/>
                  </a:lnTo>
                  <a:close/>
                </a:path>
                <a:path w="729614" h="795654">
                  <a:moveTo>
                    <a:pt x="276332" y="791669"/>
                  </a:moveTo>
                  <a:lnTo>
                    <a:pt x="277972" y="734990"/>
                  </a:lnTo>
                  <a:lnTo>
                    <a:pt x="279345" y="671226"/>
                  </a:lnTo>
                  <a:lnTo>
                    <a:pt x="279545" y="642363"/>
                  </a:lnTo>
                  <a:lnTo>
                    <a:pt x="279545" y="270833"/>
                  </a:lnTo>
                  <a:lnTo>
                    <a:pt x="279345" y="245442"/>
                  </a:lnTo>
                  <a:lnTo>
                    <a:pt x="277998" y="197441"/>
                  </a:lnTo>
                  <a:lnTo>
                    <a:pt x="276332" y="156250"/>
                  </a:lnTo>
                  <a:lnTo>
                    <a:pt x="350235" y="197917"/>
                  </a:lnTo>
                  <a:lnTo>
                    <a:pt x="324530" y="225695"/>
                  </a:lnTo>
                  <a:lnTo>
                    <a:pt x="324623" y="642363"/>
                  </a:lnTo>
                  <a:lnTo>
                    <a:pt x="324730" y="662328"/>
                  </a:lnTo>
                  <a:lnTo>
                    <a:pt x="326337" y="731773"/>
                  </a:lnTo>
                  <a:lnTo>
                    <a:pt x="327742" y="763891"/>
                  </a:lnTo>
                  <a:lnTo>
                    <a:pt x="276332" y="791669"/>
                  </a:lnTo>
                  <a:close/>
                </a:path>
                <a:path w="729614" h="795654">
                  <a:moveTo>
                    <a:pt x="517320" y="145833"/>
                  </a:moveTo>
                  <a:lnTo>
                    <a:pt x="488401" y="114582"/>
                  </a:lnTo>
                  <a:lnTo>
                    <a:pt x="649060" y="114582"/>
                  </a:lnTo>
                  <a:lnTo>
                    <a:pt x="677978" y="79861"/>
                  </a:lnTo>
                  <a:lnTo>
                    <a:pt x="729389" y="125000"/>
                  </a:lnTo>
                  <a:lnTo>
                    <a:pt x="716998" y="135415"/>
                  </a:lnTo>
                  <a:lnTo>
                    <a:pt x="594436" y="135415"/>
                  </a:lnTo>
                  <a:lnTo>
                    <a:pt x="562543" y="137609"/>
                  </a:lnTo>
                  <a:lnTo>
                    <a:pt x="541380" y="140467"/>
                  </a:lnTo>
                  <a:lnTo>
                    <a:pt x="517320" y="145833"/>
                  </a:lnTo>
                  <a:close/>
                </a:path>
                <a:path w="729614" h="795654">
                  <a:moveTo>
                    <a:pt x="699345" y="715279"/>
                  </a:moveTo>
                  <a:lnTo>
                    <a:pt x="626568" y="715279"/>
                  </a:lnTo>
                  <a:lnTo>
                    <a:pt x="638999" y="710238"/>
                  </a:lnTo>
                  <a:lnTo>
                    <a:pt x="655486" y="670140"/>
                  </a:lnTo>
                  <a:lnTo>
                    <a:pt x="655486" y="135415"/>
                  </a:lnTo>
                  <a:lnTo>
                    <a:pt x="716998" y="135415"/>
                  </a:lnTo>
                  <a:lnTo>
                    <a:pt x="700471" y="149306"/>
                  </a:lnTo>
                  <a:lnTo>
                    <a:pt x="700471" y="697918"/>
                  </a:lnTo>
                  <a:lnTo>
                    <a:pt x="699345" y="715279"/>
                  </a:lnTo>
                  <a:close/>
                </a:path>
                <a:path w="729614" h="795654">
                  <a:moveTo>
                    <a:pt x="626568" y="795140"/>
                  </a:moveTo>
                  <a:lnTo>
                    <a:pt x="605657" y="758302"/>
                  </a:lnTo>
                  <a:lnTo>
                    <a:pt x="517320" y="718751"/>
                  </a:lnTo>
                  <a:lnTo>
                    <a:pt x="517320" y="704863"/>
                  </a:lnTo>
                  <a:lnTo>
                    <a:pt x="595495" y="713351"/>
                  </a:lnTo>
                  <a:lnTo>
                    <a:pt x="608895" y="714628"/>
                  </a:lnTo>
                  <a:lnTo>
                    <a:pt x="626568" y="715279"/>
                  </a:lnTo>
                  <a:lnTo>
                    <a:pt x="699345" y="715279"/>
                  </a:lnTo>
                  <a:lnTo>
                    <a:pt x="698918" y="721867"/>
                  </a:lnTo>
                  <a:lnTo>
                    <a:pt x="678669" y="762860"/>
                  </a:lnTo>
                  <a:lnTo>
                    <a:pt x="658854" y="779112"/>
                  </a:lnTo>
                  <a:lnTo>
                    <a:pt x="626568" y="795140"/>
                  </a:lnTo>
                  <a:close/>
                </a:path>
                <a:path w="729614" h="795654">
                  <a:moveTo>
                    <a:pt x="6427" y="447918"/>
                  </a:moveTo>
                  <a:lnTo>
                    <a:pt x="0" y="437501"/>
                  </a:lnTo>
                  <a:lnTo>
                    <a:pt x="22391" y="399307"/>
                  </a:lnTo>
                  <a:lnTo>
                    <a:pt x="66573" y="312501"/>
                  </a:lnTo>
                  <a:lnTo>
                    <a:pt x="88362" y="263890"/>
                  </a:lnTo>
                  <a:lnTo>
                    <a:pt x="121122" y="179579"/>
                  </a:lnTo>
                  <a:lnTo>
                    <a:pt x="143212" y="113606"/>
                  </a:lnTo>
                  <a:lnTo>
                    <a:pt x="164101" y="44462"/>
                  </a:lnTo>
                  <a:lnTo>
                    <a:pt x="176724" y="0"/>
                  </a:lnTo>
                  <a:lnTo>
                    <a:pt x="247414" y="52083"/>
                  </a:lnTo>
                  <a:lnTo>
                    <a:pt x="215282" y="69446"/>
                  </a:lnTo>
                  <a:lnTo>
                    <a:pt x="191653" y="120858"/>
                  </a:lnTo>
                  <a:lnTo>
                    <a:pt x="160457" y="189886"/>
                  </a:lnTo>
                  <a:lnTo>
                    <a:pt x="147806" y="218750"/>
                  </a:lnTo>
                  <a:lnTo>
                    <a:pt x="199216" y="250000"/>
                  </a:lnTo>
                  <a:lnTo>
                    <a:pt x="177795" y="267361"/>
                  </a:lnTo>
                  <a:lnTo>
                    <a:pt x="128527" y="267361"/>
                  </a:lnTo>
                  <a:lnTo>
                    <a:pt x="109226" y="300275"/>
                  </a:lnTo>
                  <a:lnTo>
                    <a:pt x="82739" y="343208"/>
                  </a:lnTo>
                  <a:lnTo>
                    <a:pt x="52214" y="388348"/>
                  </a:lnTo>
                  <a:lnTo>
                    <a:pt x="21689" y="429145"/>
                  </a:lnTo>
                  <a:lnTo>
                    <a:pt x="6427" y="447918"/>
                  </a:lnTo>
                  <a:close/>
                </a:path>
                <a:path w="729614" h="795654">
                  <a:moveTo>
                    <a:pt x="125314" y="795140"/>
                  </a:moveTo>
                  <a:lnTo>
                    <a:pt x="126797" y="745134"/>
                  </a:lnTo>
                  <a:lnTo>
                    <a:pt x="128326" y="670791"/>
                  </a:lnTo>
                  <a:lnTo>
                    <a:pt x="128527" y="638890"/>
                  </a:lnTo>
                  <a:lnTo>
                    <a:pt x="128527" y="267361"/>
                  </a:lnTo>
                  <a:lnTo>
                    <a:pt x="177795" y="267361"/>
                  </a:lnTo>
                  <a:lnTo>
                    <a:pt x="173511" y="270833"/>
                  </a:lnTo>
                  <a:lnTo>
                    <a:pt x="173569" y="638890"/>
                  </a:lnTo>
                  <a:lnTo>
                    <a:pt x="173919" y="680398"/>
                  </a:lnTo>
                  <a:lnTo>
                    <a:pt x="175318" y="739369"/>
                  </a:lnTo>
                  <a:lnTo>
                    <a:pt x="176724" y="767364"/>
                  </a:lnTo>
                  <a:lnTo>
                    <a:pt x="125314" y="795140"/>
                  </a:lnTo>
                  <a:close/>
                </a:path>
              </a:pathLst>
            </a:custGeom>
            <a:solidFill>
              <a:srgbClr val="C0C0C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660694" y="5115817"/>
              <a:ext cx="729389" cy="7951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982087" y="5133772"/>
              <a:ext cx="117128" cy="17242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660694" y="5115817"/>
              <a:ext cx="729615" cy="795655"/>
            </a:xfrm>
            <a:custGeom>
              <a:rect l="l" t="t" r="r" b="b"/>
              <a:pathLst>
                <a:path w="729614" h="795654">
                  <a:moveTo>
                    <a:pt x="649060" y="114582"/>
                  </a:moveTo>
                  <a:lnTo>
                    <a:pt x="677978" y="79861"/>
                  </a:lnTo>
                  <a:lnTo>
                    <a:pt x="729389" y="125000"/>
                  </a:lnTo>
                  <a:lnTo>
                    <a:pt x="700471" y="149306"/>
                  </a:lnTo>
                  <a:lnTo>
                    <a:pt x="700471" y="697918"/>
                  </a:lnTo>
                  <a:lnTo>
                    <a:pt x="698918" y="721867"/>
                  </a:lnTo>
                  <a:lnTo>
                    <a:pt x="698851" y="722495"/>
                  </a:lnTo>
                  <a:lnTo>
                    <a:pt x="678669" y="762860"/>
                  </a:lnTo>
                  <a:lnTo>
                    <a:pt x="626568" y="795140"/>
                  </a:lnTo>
                  <a:lnTo>
                    <a:pt x="605657" y="758302"/>
                  </a:lnTo>
                  <a:lnTo>
                    <a:pt x="517320" y="718751"/>
                  </a:lnTo>
                  <a:lnTo>
                    <a:pt x="517320" y="704863"/>
                  </a:lnTo>
                  <a:lnTo>
                    <a:pt x="595495" y="713351"/>
                  </a:lnTo>
                  <a:lnTo>
                    <a:pt x="608895" y="714628"/>
                  </a:lnTo>
                  <a:lnTo>
                    <a:pt x="616303" y="714901"/>
                  </a:lnTo>
                  <a:lnTo>
                    <a:pt x="626568" y="715279"/>
                  </a:lnTo>
                  <a:lnTo>
                    <a:pt x="638999" y="710238"/>
                  </a:lnTo>
                  <a:lnTo>
                    <a:pt x="655486" y="670140"/>
                  </a:lnTo>
                  <a:lnTo>
                    <a:pt x="655486" y="135415"/>
                  </a:lnTo>
                  <a:lnTo>
                    <a:pt x="594436" y="135415"/>
                  </a:lnTo>
                  <a:lnTo>
                    <a:pt x="562543" y="137609"/>
                  </a:lnTo>
                  <a:lnTo>
                    <a:pt x="541380" y="140467"/>
                  </a:lnTo>
                  <a:lnTo>
                    <a:pt x="517320" y="145833"/>
                  </a:lnTo>
                  <a:lnTo>
                    <a:pt x="488401" y="114582"/>
                  </a:lnTo>
                  <a:lnTo>
                    <a:pt x="649060" y="114582"/>
                  </a:lnTo>
                  <a:close/>
                </a:path>
                <a:path w="729614" h="795654">
                  <a:moveTo>
                    <a:pt x="324530" y="625002"/>
                  </a:moveTo>
                  <a:lnTo>
                    <a:pt x="324729" y="662107"/>
                  </a:lnTo>
                  <a:lnTo>
                    <a:pt x="324730" y="662328"/>
                  </a:lnTo>
                  <a:lnTo>
                    <a:pt x="326337" y="731773"/>
                  </a:lnTo>
                  <a:lnTo>
                    <a:pt x="326660" y="739140"/>
                  </a:lnTo>
                  <a:lnTo>
                    <a:pt x="327742" y="763891"/>
                  </a:lnTo>
                  <a:lnTo>
                    <a:pt x="276332" y="791669"/>
                  </a:lnTo>
                  <a:lnTo>
                    <a:pt x="277972" y="734990"/>
                  </a:lnTo>
                  <a:lnTo>
                    <a:pt x="279345" y="671226"/>
                  </a:lnTo>
                  <a:lnTo>
                    <a:pt x="279432" y="658650"/>
                  </a:lnTo>
                  <a:lnTo>
                    <a:pt x="279545" y="642363"/>
                  </a:lnTo>
                  <a:lnTo>
                    <a:pt x="279545" y="270833"/>
                  </a:lnTo>
                  <a:lnTo>
                    <a:pt x="279370" y="248646"/>
                  </a:lnTo>
                  <a:lnTo>
                    <a:pt x="279345" y="245442"/>
                  </a:lnTo>
                  <a:lnTo>
                    <a:pt x="277998" y="197441"/>
                  </a:lnTo>
                  <a:lnTo>
                    <a:pt x="276332" y="156250"/>
                  </a:lnTo>
                  <a:lnTo>
                    <a:pt x="350235" y="197917"/>
                  </a:lnTo>
                  <a:lnTo>
                    <a:pt x="324530" y="225695"/>
                  </a:lnTo>
                  <a:lnTo>
                    <a:pt x="324530" y="625002"/>
                  </a:lnTo>
                  <a:close/>
                </a:path>
                <a:path w="729614" h="795654">
                  <a:moveTo>
                    <a:pt x="215282" y="69446"/>
                  </a:moveTo>
                  <a:lnTo>
                    <a:pt x="191653" y="120858"/>
                  </a:lnTo>
                  <a:lnTo>
                    <a:pt x="160457" y="189886"/>
                  </a:lnTo>
                  <a:lnTo>
                    <a:pt x="154176" y="204218"/>
                  </a:lnTo>
                  <a:lnTo>
                    <a:pt x="147806" y="218750"/>
                  </a:lnTo>
                  <a:lnTo>
                    <a:pt x="199216" y="250000"/>
                  </a:lnTo>
                  <a:lnTo>
                    <a:pt x="173511" y="270833"/>
                  </a:lnTo>
                  <a:lnTo>
                    <a:pt x="173511" y="631945"/>
                  </a:lnTo>
                  <a:lnTo>
                    <a:pt x="173919" y="680398"/>
                  </a:lnTo>
                  <a:lnTo>
                    <a:pt x="175318" y="739369"/>
                  </a:lnTo>
                  <a:lnTo>
                    <a:pt x="175767" y="748303"/>
                  </a:lnTo>
                  <a:lnTo>
                    <a:pt x="176724" y="767364"/>
                  </a:lnTo>
                  <a:lnTo>
                    <a:pt x="125314" y="795140"/>
                  </a:lnTo>
                  <a:lnTo>
                    <a:pt x="126797" y="745134"/>
                  </a:lnTo>
                  <a:lnTo>
                    <a:pt x="128326" y="670791"/>
                  </a:lnTo>
                  <a:lnTo>
                    <a:pt x="128412" y="657182"/>
                  </a:lnTo>
                  <a:lnTo>
                    <a:pt x="128527" y="638890"/>
                  </a:lnTo>
                  <a:lnTo>
                    <a:pt x="128527" y="267361"/>
                  </a:lnTo>
                  <a:lnTo>
                    <a:pt x="109226" y="300275"/>
                  </a:lnTo>
                  <a:lnTo>
                    <a:pt x="82739" y="343208"/>
                  </a:lnTo>
                  <a:lnTo>
                    <a:pt x="52214" y="388348"/>
                  </a:lnTo>
                  <a:lnTo>
                    <a:pt x="21689" y="429145"/>
                  </a:lnTo>
                  <a:lnTo>
                    <a:pt x="6427" y="447918"/>
                  </a:lnTo>
                  <a:lnTo>
                    <a:pt x="0" y="437501"/>
                  </a:lnTo>
                  <a:lnTo>
                    <a:pt x="11841" y="417304"/>
                  </a:lnTo>
                  <a:lnTo>
                    <a:pt x="22391" y="399307"/>
                  </a:lnTo>
                  <a:lnTo>
                    <a:pt x="66573" y="312501"/>
                  </a:lnTo>
                  <a:lnTo>
                    <a:pt x="72844" y="298510"/>
                  </a:lnTo>
                  <a:lnTo>
                    <a:pt x="88362" y="263890"/>
                  </a:lnTo>
                  <a:lnTo>
                    <a:pt x="95876" y="245811"/>
                  </a:lnTo>
                  <a:lnTo>
                    <a:pt x="99232" y="237739"/>
                  </a:lnTo>
                  <a:lnTo>
                    <a:pt x="121122" y="179579"/>
                  </a:lnTo>
                  <a:lnTo>
                    <a:pt x="143212" y="113606"/>
                  </a:lnTo>
                  <a:lnTo>
                    <a:pt x="164101" y="44462"/>
                  </a:lnTo>
                  <a:lnTo>
                    <a:pt x="176724" y="0"/>
                  </a:lnTo>
                  <a:lnTo>
                    <a:pt x="247414" y="52083"/>
                  </a:lnTo>
                  <a:lnTo>
                    <a:pt x="215282" y="69446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476916" y="5102522"/>
            <a:ext cx="787400" cy="837565"/>
            <a:chOff x="2476916" y="5102522"/>
            <a:chExt cx="787400" cy="837565"/>
          </a:xfrm>
        </p:grpSpPr>
        <p:pic>
          <p:nvPicPr>
            <p:cNvPr id="16" name="object 1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483266" y="5108872"/>
              <a:ext cx="780494" cy="83095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483266" y="5192205"/>
              <a:ext cx="755650" cy="722630"/>
            </a:xfrm>
            <a:custGeom>
              <a:rect l="l" t="t" r="r" b="b"/>
              <a:pathLst>
                <a:path w="755650" h="722629">
                  <a:moveTo>
                    <a:pt x="205642" y="194445"/>
                  </a:moveTo>
                  <a:lnTo>
                    <a:pt x="280186" y="310186"/>
                  </a:lnTo>
                  <a:lnTo>
                    <a:pt x="316697" y="374079"/>
                  </a:lnTo>
                  <a:lnTo>
                    <a:pt x="321317" y="385416"/>
                  </a:lnTo>
                  <a:lnTo>
                    <a:pt x="332172" y="429940"/>
                  </a:lnTo>
                  <a:lnTo>
                    <a:pt x="334169" y="447918"/>
                  </a:lnTo>
                  <a:lnTo>
                    <a:pt x="333944" y="450177"/>
                  </a:lnTo>
                  <a:lnTo>
                    <a:pt x="329349" y="484377"/>
                  </a:lnTo>
                  <a:lnTo>
                    <a:pt x="326841" y="488546"/>
                  </a:lnTo>
                  <a:lnTo>
                    <a:pt x="306857" y="513890"/>
                  </a:lnTo>
                  <a:lnTo>
                    <a:pt x="276332" y="437501"/>
                  </a:lnTo>
                  <a:lnTo>
                    <a:pt x="273075" y="422537"/>
                  </a:lnTo>
                  <a:lnTo>
                    <a:pt x="271562" y="415583"/>
                  </a:lnTo>
                  <a:lnTo>
                    <a:pt x="257505" y="365235"/>
                  </a:lnTo>
                  <a:lnTo>
                    <a:pt x="237422" y="306207"/>
                  </a:lnTo>
                  <a:lnTo>
                    <a:pt x="218156" y="256240"/>
                  </a:lnTo>
                  <a:lnTo>
                    <a:pt x="196003" y="201389"/>
                  </a:lnTo>
                  <a:lnTo>
                    <a:pt x="205642" y="194445"/>
                  </a:lnTo>
                  <a:close/>
                </a:path>
                <a:path w="755650" h="722629">
                  <a:moveTo>
                    <a:pt x="366301" y="166666"/>
                  </a:moveTo>
                  <a:lnTo>
                    <a:pt x="400752" y="218533"/>
                  </a:lnTo>
                  <a:lnTo>
                    <a:pt x="447935" y="294597"/>
                  </a:lnTo>
                  <a:lnTo>
                    <a:pt x="457435" y="312042"/>
                  </a:lnTo>
                  <a:lnTo>
                    <a:pt x="464303" y="324654"/>
                  </a:lnTo>
                  <a:lnTo>
                    <a:pt x="482449" y="371330"/>
                  </a:lnTo>
                  <a:lnTo>
                    <a:pt x="485891" y="385147"/>
                  </a:lnTo>
                  <a:lnTo>
                    <a:pt x="486802" y="396716"/>
                  </a:lnTo>
                  <a:lnTo>
                    <a:pt x="486795" y="414931"/>
                  </a:lnTo>
                  <a:lnTo>
                    <a:pt x="474120" y="448550"/>
                  </a:lnTo>
                  <a:lnTo>
                    <a:pt x="469122" y="461807"/>
                  </a:lnTo>
                  <a:lnTo>
                    <a:pt x="457721" y="469199"/>
                  </a:lnTo>
                  <a:lnTo>
                    <a:pt x="453057" y="472223"/>
                  </a:lnTo>
                  <a:lnTo>
                    <a:pt x="427351" y="402779"/>
                  </a:lnTo>
                  <a:lnTo>
                    <a:pt x="424391" y="385933"/>
                  </a:lnTo>
                  <a:lnTo>
                    <a:pt x="423384" y="380208"/>
                  </a:lnTo>
                  <a:lnTo>
                    <a:pt x="410933" y="329862"/>
                  </a:lnTo>
                  <a:lnTo>
                    <a:pt x="392457" y="272570"/>
                  </a:lnTo>
                  <a:lnTo>
                    <a:pt x="373615" y="223169"/>
                  </a:lnTo>
                  <a:lnTo>
                    <a:pt x="353448" y="173611"/>
                  </a:lnTo>
                  <a:lnTo>
                    <a:pt x="366301" y="166666"/>
                  </a:lnTo>
                  <a:close/>
                </a:path>
                <a:path w="755650" h="722629">
                  <a:moveTo>
                    <a:pt x="491615" y="631947"/>
                  </a:moveTo>
                  <a:lnTo>
                    <a:pt x="511870" y="575671"/>
                  </a:lnTo>
                  <a:lnTo>
                    <a:pt x="522742" y="545466"/>
                  </a:lnTo>
                  <a:lnTo>
                    <a:pt x="569332" y="405709"/>
                  </a:lnTo>
                  <a:lnTo>
                    <a:pt x="580568" y="367000"/>
                  </a:lnTo>
                  <a:lnTo>
                    <a:pt x="584796" y="352432"/>
                  </a:lnTo>
                  <a:lnTo>
                    <a:pt x="592640" y="321930"/>
                  </a:lnTo>
                  <a:lnTo>
                    <a:pt x="597046" y="304797"/>
                  </a:lnTo>
                  <a:lnTo>
                    <a:pt x="617932" y="210178"/>
                  </a:lnTo>
                  <a:lnTo>
                    <a:pt x="621328" y="191699"/>
                  </a:lnTo>
                  <a:lnTo>
                    <a:pt x="626567" y="163194"/>
                  </a:lnTo>
                  <a:lnTo>
                    <a:pt x="700470" y="211806"/>
                  </a:lnTo>
                  <a:lnTo>
                    <a:pt x="629781" y="350695"/>
                  </a:lnTo>
                  <a:lnTo>
                    <a:pt x="620448" y="373845"/>
                  </a:lnTo>
                  <a:lnTo>
                    <a:pt x="603272" y="416450"/>
                  </a:lnTo>
                  <a:lnTo>
                    <a:pt x="545435" y="557077"/>
                  </a:lnTo>
                  <a:lnTo>
                    <a:pt x="527952" y="598858"/>
                  </a:lnTo>
                  <a:lnTo>
                    <a:pt x="514107" y="631947"/>
                  </a:lnTo>
                  <a:lnTo>
                    <a:pt x="626567" y="631947"/>
                  </a:lnTo>
                  <a:lnTo>
                    <a:pt x="681192" y="572918"/>
                  </a:lnTo>
                  <a:lnTo>
                    <a:pt x="755094" y="652781"/>
                  </a:lnTo>
                  <a:lnTo>
                    <a:pt x="224921" y="652781"/>
                  </a:lnTo>
                  <a:lnTo>
                    <a:pt x="192935" y="654985"/>
                  </a:lnTo>
                  <a:lnTo>
                    <a:pt x="171927" y="657823"/>
                  </a:lnTo>
                  <a:lnTo>
                    <a:pt x="147805" y="663196"/>
                  </a:lnTo>
                  <a:lnTo>
                    <a:pt x="118887" y="631947"/>
                  </a:lnTo>
                  <a:lnTo>
                    <a:pt x="491615" y="631947"/>
                  </a:lnTo>
                  <a:close/>
                </a:path>
                <a:path w="755650" h="722629">
                  <a:moveTo>
                    <a:pt x="141379" y="55554"/>
                  </a:moveTo>
                  <a:lnTo>
                    <a:pt x="620141" y="55554"/>
                  </a:lnTo>
                  <a:lnTo>
                    <a:pt x="671553" y="0"/>
                  </a:lnTo>
                  <a:lnTo>
                    <a:pt x="742242" y="76389"/>
                  </a:lnTo>
                  <a:lnTo>
                    <a:pt x="141379" y="76389"/>
                  </a:lnTo>
                  <a:lnTo>
                    <a:pt x="141324" y="109043"/>
                  </a:lnTo>
                  <a:lnTo>
                    <a:pt x="141278" y="136610"/>
                  </a:lnTo>
                  <a:lnTo>
                    <a:pt x="140475" y="253797"/>
                  </a:lnTo>
                  <a:lnTo>
                    <a:pt x="140119" y="282625"/>
                  </a:lnTo>
                  <a:lnTo>
                    <a:pt x="139772" y="310765"/>
                  </a:lnTo>
                  <a:lnTo>
                    <a:pt x="138605" y="343187"/>
                  </a:lnTo>
                  <a:lnTo>
                    <a:pt x="134726" y="393691"/>
                  </a:lnTo>
                  <a:lnTo>
                    <a:pt x="127095" y="447077"/>
                  </a:lnTo>
                  <a:lnTo>
                    <a:pt x="116462" y="497007"/>
                  </a:lnTo>
                  <a:lnTo>
                    <a:pt x="109247" y="524307"/>
                  </a:lnTo>
                  <a:lnTo>
                    <a:pt x="81684" y="599340"/>
                  </a:lnTo>
                  <a:lnTo>
                    <a:pt x="56782" y="648819"/>
                  </a:lnTo>
                  <a:lnTo>
                    <a:pt x="29239" y="693663"/>
                  </a:lnTo>
                  <a:lnTo>
                    <a:pt x="9639" y="722224"/>
                  </a:lnTo>
                  <a:lnTo>
                    <a:pt x="0" y="715280"/>
                  </a:lnTo>
                  <a:lnTo>
                    <a:pt x="41419" y="622507"/>
                  </a:lnTo>
                  <a:lnTo>
                    <a:pt x="61501" y="561742"/>
                  </a:lnTo>
                  <a:lnTo>
                    <a:pt x="75559" y="501846"/>
                  </a:lnTo>
                  <a:lnTo>
                    <a:pt x="80329" y="472223"/>
                  </a:lnTo>
                  <a:lnTo>
                    <a:pt x="90119" y="385146"/>
                  </a:lnTo>
                  <a:lnTo>
                    <a:pt x="94135" y="328723"/>
                  </a:lnTo>
                  <a:lnTo>
                    <a:pt x="96134" y="273859"/>
                  </a:lnTo>
                  <a:lnTo>
                    <a:pt x="96395" y="246528"/>
                  </a:lnTo>
                  <a:lnTo>
                    <a:pt x="96194" y="192057"/>
                  </a:lnTo>
                  <a:lnTo>
                    <a:pt x="94587" y="79211"/>
                  </a:lnTo>
                  <a:lnTo>
                    <a:pt x="93181" y="20833"/>
                  </a:lnTo>
                  <a:lnTo>
                    <a:pt x="141379" y="55554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843217" y="5102522"/>
              <a:ext cx="109095" cy="14811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312340" y="5102522"/>
            <a:ext cx="767715" cy="827405"/>
            <a:chOff x="3312340" y="5102522"/>
            <a:chExt cx="767715" cy="827405"/>
          </a:xfrm>
        </p:grpSpPr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3318690" y="5108872"/>
              <a:ext cx="761215" cy="82054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3726839" y="5102522"/>
              <a:ext cx="102668" cy="14117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53252" y="5216511"/>
              <a:ext cx="501650" cy="687705"/>
            </a:xfrm>
            <a:custGeom>
              <a:rect l="l" t="t" r="r" b="b"/>
              <a:pathLst>
                <a:path w="501650" h="687704">
                  <a:moveTo>
                    <a:pt x="478761" y="347223"/>
                  </a:moveTo>
                  <a:lnTo>
                    <a:pt x="449843" y="357640"/>
                  </a:lnTo>
                  <a:lnTo>
                    <a:pt x="428157" y="384510"/>
                  </a:lnTo>
                  <a:lnTo>
                    <a:pt x="419719" y="394966"/>
                  </a:lnTo>
                  <a:lnTo>
                    <a:pt x="361882" y="464411"/>
                  </a:lnTo>
                  <a:lnTo>
                    <a:pt x="350447" y="477665"/>
                  </a:lnTo>
                  <a:lnTo>
                    <a:pt x="334169" y="496530"/>
                  </a:lnTo>
                  <a:lnTo>
                    <a:pt x="378778" y="525983"/>
                  </a:lnTo>
                  <a:lnTo>
                    <a:pt x="427250" y="560656"/>
                  </a:lnTo>
                  <a:lnTo>
                    <a:pt x="436161" y="568075"/>
                  </a:lnTo>
                  <a:lnTo>
                    <a:pt x="448236" y="578127"/>
                  </a:lnTo>
                  <a:lnTo>
                    <a:pt x="480760" y="622380"/>
                  </a:lnTo>
                  <a:lnTo>
                    <a:pt x="480891" y="622853"/>
                  </a:lnTo>
                  <a:lnTo>
                    <a:pt x="483581" y="638890"/>
                  </a:lnTo>
                  <a:lnTo>
                    <a:pt x="475368" y="658417"/>
                  </a:lnTo>
                  <a:lnTo>
                    <a:pt x="467516" y="677085"/>
                  </a:lnTo>
                  <a:lnTo>
                    <a:pt x="433777" y="638890"/>
                  </a:lnTo>
                  <a:lnTo>
                    <a:pt x="427504" y="626059"/>
                  </a:lnTo>
                  <a:lnTo>
                    <a:pt x="427199" y="625437"/>
                  </a:lnTo>
                  <a:lnTo>
                    <a:pt x="408322" y="595922"/>
                  </a:lnTo>
                  <a:lnTo>
                    <a:pt x="381813" y="562936"/>
                  </a:lnTo>
                  <a:lnTo>
                    <a:pt x="370420" y="550768"/>
                  </a:lnTo>
                  <a:lnTo>
                    <a:pt x="327743" y="506946"/>
                  </a:lnTo>
                  <a:lnTo>
                    <a:pt x="270320" y="556669"/>
                  </a:lnTo>
                  <a:lnTo>
                    <a:pt x="231159" y="585748"/>
                  </a:lnTo>
                  <a:lnTo>
                    <a:pt x="191296" y="611573"/>
                  </a:lnTo>
                  <a:lnTo>
                    <a:pt x="150729" y="634143"/>
                  </a:lnTo>
                  <a:lnTo>
                    <a:pt x="109459" y="653457"/>
                  </a:lnTo>
                  <a:lnTo>
                    <a:pt x="67488" y="669516"/>
                  </a:lnTo>
                  <a:lnTo>
                    <a:pt x="27440" y="681532"/>
                  </a:lnTo>
                  <a:lnTo>
                    <a:pt x="3212" y="687502"/>
                  </a:lnTo>
                  <a:lnTo>
                    <a:pt x="0" y="673612"/>
                  </a:lnTo>
                  <a:lnTo>
                    <a:pt x="64840" y="648386"/>
                  </a:lnTo>
                  <a:lnTo>
                    <a:pt x="107815" y="626685"/>
                  </a:lnTo>
                  <a:lnTo>
                    <a:pt x="145052" y="604391"/>
                  </a:lnTo>
                  <a:lnTo>
                    <a:pt x="171904" y="586807"/>
                  </a:lnTo>
                  <a:lnTo>
                    <a:pt x="233506" y="538386"/>
                  </a:lnTo>
                  <a:lnTo>
                    <a:pt x="272064" y="501493"/>
                  </a:lnTo>
                  <a:lnTo>
                    <a:pt x="306391" y="463381"/>
                  </a:lnTo>
                  <a:lnTo>
                    <a:pt x="326136" y="439238"/>
                  </a:lnTo>
                  <a:lnTo>
                    <a:pt x="357350" y="397187"/>
                  </a:lnTo>
                  <a:lnTo>
                    <a:pt x="395544" y="340090"/>
                  </a:lnTo>
                  <a:lnTo>
                    <a:pt x="420924" y="291667"/>
                  </a:lnTo>
                  <a:lnTo>
                    <a:pt x="478761" y="347223"/>
                  </a:lnTo>
                  <a:close/>
                </a:path>
                <a:path w="501650" h="687704">
                  <a:moveTo>
                    <a:pt x="408072" y="41667"/>
                  </a:moveTo>
                  <a:lnTo>
                    <a:pt x="446630" y="0"/>
                  </a:lnTo>
                  <a:lnTo>
                    <a:pt x="501253" y="62500"/>
                  </a:lnTo>
                  <a:lnTo>
                    <a:pt x="215281" y="62500"/>
                  </a:lnTo>
                  <a:lnTo>
                    <a:pt x="260266" y="97223"/>
                  </a:lnTo>
                  <a:lnTo>
                    <a:pt x="234561" y="111111"/>
                  </a:lnTo>
                  <a:lnTo>
                    <a:pt x="209358" y="140077"/>
                  </a:lnTo>
                  <a:lnTo>
                    <a:pt x="199818" y="151041"/>
                  </a:lnTo>
                  <a:lnTo>
                    <a:pt x="133948" y="220487"/>
                  </a:lnTo>
                  <a:lnTo>
                    <a:pt x="119018" y="234643"/>
                  </a:lnTo>
                  <a:lnTo>
                    <a:pt x="102821" y="250000"/>
                  </a:lnTo>
                  <a:lnTo>
                    <a:pt x="302037" y="239584"/>
                  </a:lnTo>
                  <a:lnTo>
                    <a:pt x="318201" y="206433"/>
                  </a:lnTo>
                  <a:lnTo>
                    <a:pt x="338185" y="160156"/>
                  </a:lnTo>
                  <a:lnTo>
                    <a:pt x="338870" y="158241"/>
                  </a:lnTo>
                  <a:lnTo>
                    <a:pt x="347021" y="135418"/>
                  </a:lnTo>
                  <a:lnTo>
                    <a:pt x="411285" y="180556"/>
                  </a:lnTo>
                  <a:lnTo>
                    <a:pt x="379153" y="201389"/>
                  </a:lnTo>
                  <a:lnTo>
                    <a:pt x="358807" y="235507"/>
                  </a:lnTo>
                  <a:lnTo>
                    <a:pt x="323274" y="290419"/>
                  </a:lnTo>
                  <a:lnTo>
                    <a:pt x="285519" y="341634"/>
                  </a:lnTo>
                  <a:lnTo>
                    <a:pt x="247363" y="386339"/>
                  </a:lnTo>
                  <a:lnTo>
                    <a:pt x="243257" y="390592"/>
                  </a:lnTo>
                  <a:lnTo>
                    <a:pt x="228134" y="406251"/>
                  </a:lnTo>
                  <a:lnTo>
                    <a:pt x="164875" y="459636"/>
                  </a:lnTo>
                  <a:lnTo>
                    <a:pt x="116677" y="490887"/>
                  </a:lnTo>
                  <a:lnTo>
                    <a:pt x="66127" y="517371"/>
                  </a:lnTo>
                  <a:lnTo>
                    <a:pt x="35344" y="531251"/>
                  </a:lnTo>
                  <a:lnTo>
                    <a:pt x="28918" y="517363"/>
                  </a:lnTo>
                  <a:lnTo>
                    <a:pt x="89089" y="480823"/>
                  </a:lnTo>
                  <a:lnTo>
                    <a:pt x="126442" y="453479"/>
                  </a:lnTo>
                  <a:lnTo>
                    <a:pt x="161587" y="423748"/>
                  </a:lnTo>
                  <a:lnTo>
                    <a:pt x="194522" y="391630"/>
                  </a:lnTo>
                  <a:lnTo>
                    <a:pt x="225247" y="357124"/>
                  </a:lnTo>
                  <a:lnTo>
                    <a:pt x="253764" y="320233"/>
                  </a:lnTo>
                  <a:lnTo>
                    <a:pt x="277338" y="285037"/>
                  </a:lnTo>
                  <a:lnTo>
                    <a:pt x="292397" y="260417"/>
                  </a:lnTo>
                  <a:lnTo>
                    <a:pt x="261932" y="263889"/>
                  </a:lnTo>
                  <a:lnTo>
                    <a:pt x="259061" y="264215"/>
                  </a:lnTo>
                  <a:lnTo>
                    <a:pt x="194797" y="273764"/>
                  </a:lnTo>
                  <a:lnTo>
                    <a:pt x="189167" y="274811"/>
                  </a:lnTo>
                  <a:lnTo>
                    <a:pt x="163871" y="279514"/>
                  </a:lnTo>
                  <a:lnTo>
                    <a:pt x="107143" y="296310"/>
                  </a:lnTo>
                  <a:lnTo>
                    <a:pt x="102619" y="298097"/>
                  </a:lnTo>
                  <a:lnTo>
                    <a:pt x="91532" y="304537"/>
                  </a:lnTo>
                  <a:lnTo>
                    <a:pt x="80329" y="312501"/>
                  </a:lnTo>
                  <a:lnTo>
                    <a:pt x="51411" y="250000"/>
                  </a:lnTo>
                  <a:lnTo>
                    <a:pt x="65864" y="244515"/>
                  </a:lnTo>
                  <a:lnTo>
                    <a:pt x="78596" y="237712"/>
                  </a:lnTo>
                  <a:lnTo>
                    <a:pt x="91434" y="226790"/>
                  </a:lnTo>
                  <a:lnTo>
                    <a:pt x="126920" y="185765"/>
                  </a:lnTo>
                  <a:lnTo>
                    <a:pt x="155010" y="141575"/>
                  </a:lnTo>
                  <a:lnTo>
                    <a:pt x="181038" y="89954"/>
                  </a:lnTo>
                  <a:lnTo>
                    <a:pt x="192789" y="62500"/>
                  </a:lnTo>
                  <a:lnTo>
                    <a:pt x="106034" y="62500"/>
                  </a:lnTo>
                  <a:lnTo>
                    <a:pt x="74015" y="64710"/>
                  </a:lnTo>
                  <a:lnTo>
                    <a:pt x="52984" y="67549"/>
                  </a:lnTo>
                  <a:lnTo>
                    <a:pt x="28918" y="72917"/>
                  </a:lnTo>
                  <a:lnTo>
                    <a:pt x="0" y="41667"/>
                  </a:lnTo>
                  <a:lnTo>
                    <a:pt x="408072" y="41667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3392670" y="5126827"/>
              <a:ext cx="118734" cy="16200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318690" y="5383178"/>
              <a:ext cx="286385" cy="476250"/>
            </a:xfrm>
            <a:custGeom>
              <a:rect l="l" t="t" r="r" b="b"/>
              <a:pathLst>
                <a:path w="286385" h="476250">
                  <a:moveTo>
                    <a:pt x="109247" y="423612"/>
                  </a:moveTo>
                  <a:lnTo>
                    <a:pt x="122100" y="371528"/>
                  </a:lnTo>
                  <a:lnTo>
                    <a:pt x="122100" y="55555"/>
                  </a:lnTo>
                  <a:lnTo>
                    <a:pt x="106035" y="55555"/>
                  </a:lnTo>
                  <a:lnTo>
                    <a:pt x="74097" y="57754"/>
                  </a:lnTo>
                  <a:lnTo>
                    <a:pt x="53042" y="60597"/>
                  </a:lnTo>
                  <a:lnTo>
                    <a:pt x="28919" y="65972"/>
                  </a:lnTo>
                  <a:lnTo>
                    <a:pt x="0" y="34722"/>
                  </a:lnTo>
                  <a:lnTo>
                    <a:pt x="118887" y="34722"/>
                  </a:lnTo>
                  <a:lnTo>
                    <a:pt x="151018" y="0"/>
                  </a:lnTo>
                  <a:lnTo>
                    <a:pt x="192790" y="45139"/>
                  </a:lnTo>
                  <a:lnTo>
                    <a:pt x="163871" y="65972"/>
                  </a:lnTo>
                  <a:lnTo>
                    <a:pt x="163871" y="378473"/>
                  </a:lnTo>
                  <a:lnTo>
                    <a:pt x="276332" y="270834"/>
                  </a:lnTo>
                  <a:lnTo>
                    <a:pt x="285973" y="281250"/>
                  </a:lnTo>
                  <a:lnTo>
                    <a:pt x="214928" y="376268"/>
                  </a:lnTo>
                  <a:lnTo>
                    <a:pt x="213224" y="378582"/>
                  </a:lnTo>
                  <a:lnTo>
                    <a:pt x="180288" y="427193"/>
                  </a:lnTo>
                  <a:lnTo>
                    <a:pt x="159805" y="462784"/>
                  </a:lnTo>
                  <a:lnTo>
                    <a:pt x="157041" y="469186"/>
                  </a:lnTo>
                  <a:lnTo>
                    <a:pt x="154232" y="475696"/>
                  </a:lnTo>
                  <a:lnTo>
                    <a:pt x="109247" y="423612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4125272" y="5119883"/>
            <a:ext cx="751840" cy="816610"/>
            <a:chOff x="4125272" y="5119883"/>
            <a:chExt cx="751840" cy="816610"/>
          </a:xfrm>
        </p:grpSpPr>
        <p:pic>
          <p:nvPicPr>
            <p:cNvPr id="26" name="object 2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4131622" y="5126233"/>
              <a:ext cx="745149" cy="81012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131622" y="5126233"/>
              <a:ext cx="720090" cy="784860"/>
            </a:xfrm>
            <a:custGeom>
              <a:rect l="l" t="t" r="r" b="b"/>
              <a:pathLst>
                <a:path w="720089" h="784860">
                  <a:moveTo>
                    <a:pt x="253840" y="364584"/>
                  </a:moveTo>
                  <a:lnTo>
                    <a:pt x="254024" y="497352"/>
                  </a:lnTo>
                  <a:lnTo>
                    <a:pt x="254040" y="508899"/>
                  </a:lnTo>
                  <a:lnTo>
                    <a:pt x="255647" y="705080"/>
                  </a:lnTo>
                  <a:lnTo>
                    <a:pt x="256861" y="749866"/>
                  </a:lnTo>
                  <a:lnTo>
                    <a:pt x="257053" y="756947"/>
                  </a:lnTo>
                  <a:lnTo>
                    <a:pt x="205642" y="784723"/>
                  </a:lnTo>
                  <a:lnTo>
                    <a:pt x="205862" y="774536"/>
                  </a:lnTo>
                  <a:lnTo>
                    <a:pt x="207048" y="719402"/>
                  </a:lnTo>
                  <a:lnTo>
                    <a:pt x="208655" y="509332"/>
                  </a:lnTo>
                  <a:lnTo>
                    <a:pt x="208728" y="456587"/>
                  </a:lnTo>
                  <a:lnTo>
                    <a:pt x="208856" y="364584"/>
                  </a:lnTo>
                  <a:lnTo>
                    <a:pt x="194883" y="391959"/>
                  </a:lnTo>
                  <a:lnTo>
                    <a:pt x="178130" y="422770"/>
                  </a:lnTo>
                  <a:lnTo>
                    <a:pt x="155638" y="459663"/>
                  </a:lnTo>
                  <a:lnTo>
                    <a:pt x="135712" y="488910"/>
                  </a:lnTo>
                  <a:lnTo>
                    <a:pt x="118887" y="512154"/>
                  </a:lnTo>
                  <a:lnTo>
                    <a:pt x="78973" y="560738"/>
                  </a:lnTo>
                  <a:lnTo>
                    <a:pt x="50858" y="590686"/>
                  </a:lnTo>
                  <a:lnTo>
                    <a:pt x="6426" y="631946"/>
                  </a:lnTo>
                  <a:lnTo>
                    <a:pt x="0" y="621529"/>
                  </a:lnTo>
                  <a:lnTo>
                    <a:pt x="51811" y="555692"/>
                  </a:lnTo>
                  <a:lnTo>
                    <a:pt x="82337" y="510987"/>
                  </a:lnTo>
                  <a:lnTo>
                    <a:pt x="109329" y="466163"/>
                  </a:lnTo>
                  <a:lnTo>
                    <a:pt x="122101" y="442709"/>
                  </a:lnTo>
                  <a:lnTo>
                    <a:pt x="154633" y="375408"/>
                  </a:lnTo>
                  <a:lnTo>
                    <a:pt x="172306" y="332439"/>
                  </a:lnTo>
                  <a:lnTo>
                    <a:pt x="185889" y="293501"/>
                  </a:lnTo>
                  <a:lnTo>
                    <a:pt x="192790" y="270833"/>
                  </a:lnTo>
                  <a:lnTo>
                    <a:pt x="83542" y="270833"/>
                  </a:lnTo>
                  <a:lnTo>
                    <a:pt x="54623" y="277778"/>
                  </a:lnTo>
                  <a:lnTo>
                    <a:pt x="28918" y="250001"/>
                  </a:lnTo>
                  <a:lnTo>
                    <a:pt x="208856" y="250001"/>
                  </a:lnTo>
                  <a:lnTo>
                    <a:pt x="208856" y="93750"/>
                  </a:lnTo>
                  <a:lnTo>
                    <a:pt x="197995" y="95228"/>
                  </a:lnTo>
                  <a:lnTo>
                    <a:pt x="181744" y="97439"/>
                  </a:lnTo>
                  <a:lnTo>
                    <a:pt x="118435" y="104146"/>
                  </a:lnTo>
                  <a:lnTo>
                    <a:pt x="44984" y="111111"/>
                  </a:lnTo>
                  <a:lnTo>
                    <a:pt x="44984" y="97223"/>
                  </a:lnTo>
                  <a:lnTo>
                    <a:pt x="86554" y="90053"/>
                  </a:lnTo>
                  <a:lnTo>
                    <a:pt x="187166" y="68251"/>
                  </a:lnTo>
                  <a:lnTo>
                    <a:pt x="224922" y="57291"/>
                  </a:lnTo>
                  <a:lnTo>
                    <a:pt x="275227" y="38655"/>
                  </a:lnTo>
                  <a:lnTo>
                    <a:pt x="327033" y="12343"/>
                  </a:lnTo>
                  <a:lnTo>
                    <a:pt x="347022" y="0"/>
                  </a:lnTo>
                  <a:lnTo>
                    <a:pt x="392007" y="62499"/>
                  </a:lnTo>
                  <a:lnTo>
                    <a:pt x="346137" y="68752"/>
                  </a:lnTo>
                  <a:lnTo>
                    <a:pt x="281754" y="80078"/>
                  </a:lnTo>
                  <a:lnTo>
                    <a:pt x="270342" y="82829"/>
                  </a:lnTo>
                  <a:lnTo>
                    <a:pt x="253840" y="86805"/>
                  </a:lnTo>
                  <a:lnTo>
                    <a:pt x="253840" y="250001"/>
                  </a:lnTo>
                  <a:lnTo>
                    <a:pt x="330956" y="250001"/>
                  </a:lnTo>
                  <a:lnTo>
                    <a:pt x="366301" y="211806"/>
                  </a:lnTo>
                  <a:lnTo>
                    <a:pt x="417712" y="270833"/>
                  </a:lnTo>
                  <a:lnTo>
                    <a:pt x="253840" y="270833"/>
                  </a:lnTo>
                  <a:lnTo>
                    <a:pt x="253840" y="347222"/>
                  </a:lnTo>
                  <a:lnTo>
                    <a:pt x="380571" y="407640"/>
                  </a:lnTo>
                  <a:lnTo>
                    <a:pt x="382333" y="409721"/>
                  </a:lnTo>
                  <a:lnTo>
                    <a:pt x="385580" y="414932"/>
                  </a:lnTo>
                  <a:lnTo>
                    <a:pt x="391690" y="440241"/>
                  </a:lnTo>
                  <a:lnTo>
                    <a:pt x="395220" y="454862"/>
                  </a:lnTo>
                  <a:lnTo>
                    <a:pt x="393957" y="460659"/>
                  </a:lnTo>
                  <a:lnTo>
                    <a:pt x="388793" y="484375"/>
                  </a:lnTo>
                  <a:lnTo>
                    <a:pt x="383518" y="491026"/>
                  </a:lnTo>
                  <a:lnTo>
                    <a:pt x="379154" y="496529"/>
                  </a:lnTo>
                  <a:lnTo>
                    <a:pt x="356661" y="472223"/>
                  </a:lnTo>
                  <a:lnTo>
                    <a:pt x="351271" y="463637"/>
                  </a:lnTo>
                  <a:lnTo>
                    <a:pt x="350837" y="462946"/>
                  </a:lnTo>
                  <a:lnTo>
                    <a:pt x="333165" y="440810"/>
                  </a:lnTo>
                  <a:lnTo>
                    <a:pt x="314690" y="421470"/>
                  </a:lnTo>
                  <a:lnTo>
                    <a:pt x="253840" y="364584"/>
                  </a:lnTo>
                  <a:close/>
                </a:path>
                <a:path w="720089" h="784860">
                  <a:moveTo>
                    <a:pt x="694044" y="149305"/>
                  </a:moveTo>
                  <a:lnTo>
                    <a:pt x="694177" y="267434"/>
                  </a:lnTo>
                  <a:lnTo>
                    <a:pt x="694245" y="327257"/>
                  </a:lnTo>
                  <a:lnTo>
                    <a:pt x="695852" y="573786"/>
                  </a:lnTo>
                  <a:lnTo>
                    <a:pt x="697092" y="634242"/>
                  </a:lnTo>
                  <a:lnTo>
                    <a:pt x="697257" y="642363"/>
                  </a:lnTo>
                  <a:lnTo>
                    <a:pt x="649060" y="663196"/>
                  </a:lnTo>
                  <a:lnTo>
                    <a:pt x="649060" y="590279"/>
                  </a:lnTo>
                  <a:lnTo>
                    <a:pt x="485188" y="590279"/>
                  </a:lnTo>
                  <a:lnTo>
                    <a:pt x="485188" y="670141"/>
                  </a:lnTo>
                  <a:lnTo>
                    <a:pt x="436991" y="694446"/>
                  </a:lnTo>
                  <a:lnTo>
                    <a:pt x="437480" y="667409"/>
                  </a:lnTo>
                  <a:lnTo>
                    <a:pt x="438397" y="616863"/>
                  </a:lnTo>
                  <a:lnTo>
                    <a:pt x="440003" y="454537"/>
                  </a:lnTo>
                  <a:lnTo>
                    <a:pt x="440123" y="403899"/>
                  </a:lnTo>
                  <a:lnTo>
                    <a:pt x="440204" y="369792"/>
                  </a:lnTo>
                  <a:lnTo>
                    <a:pt x="440097" y="325651"/>
                  </a:lnTo>
                  <a:lnTo>
                    <a:pt x="440003" y="287217"/>
                  </a:lnTo>
                  <a:lnTo>
                    <a:pt x="438397" y="142252"/>
                  </a:lnTo>
                  <a:lnTo>
                    <a:pt x="437462" y="100803"/>
                  </a:lnTo>
                  <a:lnTo>
                    <a:pt x="436991" y="79862"/>
                  </a:lnTo>
                  <a:lnTo>
                    <a:pt x="485188" y="114584"/>
                  </a:lnTo>
                  <a:lnTo>
                    <a:pt x="642634" y="114584"/>
                  </a:lnTo>
                  <a:lnTo>
                    <a:pt x="674765" y="79862"/>
                  </a:lnTo>
                  <a:lnTo>
                    <a:pt x="719749" y="128472"/>
                  </a:lnTo>
                  <a:lnTo>
                    <a:pt x="694044" y="149305"/>
                  </a:lnTo>
                  <a:close/>
                </a:path>
                <a:path w="720089" h="784860">
                  <a:moveTo>
                    <a:pt x="485188" y="569445"/>
                  </a:moveTo>
                  <a:lnTo>
                    <a:pt x="649060" y="569445"/>
                  </a:lnTo>
                  <a:lnTo>
                    <a:pt x="649060" y="135416"/>
                  </a:lnTo>
                  <a:lnTo>
                    <a:pt x="485188" y="135416"/>
                  </a:lnTo>
                  <a:lnTo>
                    <a:pt x="485188" y="569445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4951057" y="5099050"/>
            <a:ext cx="1525905" cy="847725"/>
            <a:chOff x="4951057" y="5099050"/>
            <a:chExt cx="1525905" cy="847725"/>
          </a:xfrm>
        </p:grpSpPr>
        <p:pic>
          <p:nvPicPr>
            <p:cNvPr id="29" name="object 29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4957407" y="5105400"/>
              <a:ext cx="770855" cy="84137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5217750" y="5369885"/>
              <a:ext cx="234408" cy="13075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957407" y="5261650"/>
              <a:ext cx="745490" cy="659765"/>
            </a:xfrm>
            <a:custGeom>
              <a:rect l="l" t="t" r="r" b="b"/>
              <a:pathLst>
                <a:path w="745489" h="659764">
                  <a:moveTo>
                    <a:pt x="228135" y="586808"/>
                  </a:moveTo>
                  <a:lnTo>
                    <a:pt x="526960" y="586808"/>
                  </a:lnTo>
                  <a:lnTo>
                    <a:pt x="526960" y="423612"/>
                  </a:lnTo>
                  <a:lnTo>
                    <a:pt x="228135" y="423612"/>
                  </a:lnTo>
                  <a:lnTo>
                    <a:pt x="228135" y="586808"/>
                  </a:lnTo>
                  <a:close/>
                </a:path>
                <a:path w="745489" h="659764">
                  <a:moveTo>
                    <a:pt x="308464" y="59028"/>
                  </a:moveTo>
                  <a:lnTo>
                    <a:pt x="305401" y="62577"/>
                  </a:lnTo>
                  <a:lnTo>
                    <a:pt x="279545" y="93749"/>
                  </a:lnTo>
                  <a:lnTo>
                    <a:pt x="488401" y="93749"/>
                  </a:lnTo>
                  <a:lnTo>
                    <a:pt x="517321" y="62500"/>
                  </a:lnTo>
                  <a:lnTo>
                    <a:pt x="571944" y="125000"/>
                  </a:lnTo>
                  <a:lnTo>
                    <a:pt x="533386" y="135416"/>
                  </a:lnTo>
                  <a:lnTo>
                    <a:pt x="515084" y="155051"/>
                  </a:lnTo>
                  <a:lnTo>
                    <a:pt x="505672" y="165148"/>
                  </a:lnTo>
                  <a:lnTo>
                    <a:pt x="447835" y="225912"/>
                  </a:lnTo>
                  <a:lnTo>
                    <a:pt x="439816" y="234172"/>
                  </a:lnTo>
                  <a:lnTo>
                    <a:pt x="417712" y="256946"/>
                  </a:lnTo>
                  <a:lnTo>
                    <a:pt x="435352" y="268914"/>
                  </a:lnTo>
                  <a:lnTo>
                    <a:pt x="467416" y="287992"/>
                  </a:lnTo>
                  <a:lnTo>
                    <a:pt x="503564" y="305569"/>
                  </a:lnTo>
                  <a:lnTo>
                    <a:pt x="542121" y="320652"/>
                  </a:lnTo>
                  <a:lnTo>
                    <a:pt x="583089" y="333239"/>
                  </a:lnTo>
                  <a:lnTo>
                    <a:pt x="626468" y="343329"/>
                  </a:lnTo>
                  <a:lnTo>
                    <a:pt x="672255" y="350925"/>
                  </a:lnTo>
                  <a:lnTo>
                    <a:pt x="745455" y="357639"/>
                  </a:lnTo>
                  <a:lnTo>
                    <a:pt x="745455" y="371528"/>
                  </a:lnTo>
                  <a:lnTo>
                    <a:pt x="710823" y="385397"/>
                  </a:lnTo>
                  <a:lnTo>
                    <a:pt x="697508" y="396757"/>
                  </a:lnTo>
                  <a:lnTo>
                    <a:pt x="693853" y="402920"/>
                  </a:lnTo>
                  <a:lnTo>
                    <a:pt x="684405" y="423612"/>
                  </a:lnTo>
                  <a:lnTo>
                    <a:pt x="625175" y="405912"/>
                  </a:lnTo>
                  <a:lnTo>
                    <a:pt x="586816" y="391805"/>
                  </a:lnTo>
                  <a:lnTo>
                    <a:pt x="549363" y="375856"/>
                  </a:lnTo>
                  <a:lnTo>
                    <a:pt x="512814" y="358059"/>
                  </a:lnTo>
                  <a:lnTo>
                    <a:pt x="477167" y="338420"/>
                  </a:lnTo>
                  <a:lnTo>
                    <a:pt x="442426" y="316936"/>
                  </a:lnTo>
                  <a:lnTo>
                    <a:pt x="392006" y="281250"/>
                  </a:lnTo>
                  <a:lnTo>
                    <a:pt x="350658" y="311421"/>
                  </a:lnTo>
                  <a:lnTo>
                    <a:pt x="315492" y="335938"/>
                  </a:lnTo>
                  <a:lnTo>
                    <a:pt x="270508" y="363716"/>
                  </a:lnTo>
                  <a:lnTo>
                    <a:pt x="230344" y="384549"/>
                  </a:lnTo>
                  <a:lnTo>
                    <a:pt x="226876" y="386032"/>
                  </a:lnTo>
                  <a:lnTo>
                    <a:pt x="212070" y="392362"/>
                  </a:lnTo>
                  <a:lnTo>
                    <a:pt x="228135" y="402778"/>
                  </a:lnTo>
                  <a:lnTo>
                    <a:pt x="520532" y="402778"/>
                  </a:lnTo>
                  <a:lnTo>
                    <a:pt x="543025" y="375000"/>
                  </a:lnTo>
                  <a:lnTo>
                    <a:pt x="594436" y="416667"/>
                  </a:lnTo>
                  <a:lnTo>
                    <a:pt x="568731" y="437501"/>
                  </a:lnTo>
                  <a:lnTo>
                    <a:pt x="569323" y="526115"/>
                  </a:lnTo>
                  <a:lnTo>
                    <a:pt x="570538" y="598308"/>
                  </a:lnTo>
                  <a:lnTo>
                    <a:pt x="571476" y="618432"/>
                  </a:lnTo>
                  <a:lnTo>
                    <a:pt x="571944" y="628472"/>
                  </a:lnTo>
                  <a:lnTo>
                    <a:pt x="526960" y="656251"/>
                  </a:lnTo>
                  <a:lnTo>
                    <a:pt x="526960" y="607639"/>
                  </a:lnTo>
                  <a:lnTo>
                    <a:pt x="228135" y="607639"/>
                  </a:lnTo>
                  <a:lnTo>
                    <a:pt x="228135" y="635418"/>
                  </a:lnTo>
                  <a:lnTo>
                    <a:pt x="183150" y="659724"/>
                  </a:lnTo>
                  <a:lnTo>
                    <a:pt x="183407" y="654425"/>
                  </a:lnTo>
                  <a:lnTo>
                    <a:pt x="184556" y="630643"/>
                  </a:lnTo>
                  <a:lnTo>
                    <a:pt x="184990" y="595991"/>
                  </a:lnTo>
                  <a:lnTo>
                    <a:pt x="186363" y="402778"/>
                  </a:lnTo>
                  <a:lnTo>
                    <a:pt x="114970" y="425891"/>
                  </a:lnTo>
                  <a:lnTo>
                    <a:pt x="68379" y="438044"/>
                  </a:lnTo>
                  <a:lnTo>
                    <a:pt x="24698" y="447153"/>
                  </a:lnTo>
                  <a:lnTo>
                    <a:pt x="0" y="451390"/>
                  </a:lnTo>
                  <a:lnTo>
                    <a:pt x="0" y="437501"/>
                  </a:lnTo>
                  <a:lnTo>
                    <a:pt x="75308" y="416342"/>
                  </a:lnTo>
                  <a:lnTo>
                    <a:pt x="123505" y="398981"/>
                  </a:lnTo>
                  <a:lnTo>
                    <a:pt x="170096" y="379016"/>
                  </a:lnTo>
                  <a:lnTo>
                    <a:pt x="215081" y="356446"/>
                  </a:lnTo>
                  <a:lnTo>
                    <a:pt x="258458" y="331272"/>
                  </a:lnTo>
                  <a:lnTo>
                    <a:pt x="300229" y="303494"/>
                  </a:lnTo>
                  <a:lnTo>
                    <a:pt x="339045" y="274134"/>
                  </a:lnTo>
                  <a:lnTo>
                    <a:pt x="359874" y="256946"/>
                  </a:lnTo>
                  <a:lnTo>
                    <a:pt x="315291" y="205350"/>
                  </a:lnTo>
                  <a:lnTo>
                    <a:pt x="289586" y="171496"/>
                  </a:lnTo>
                  <a:lnTo>
                    <a:pt x="257053" y="121527"/>
                  </a:lnTo>
                  <a:lnTo>
                    <a:pt x="235411" y="148240"/>
                  </a:lnTo>
                  <a:lnTo>
                    <a:pt x="235164" y="148546"/>
                  </a:lnTo>
                  <a:lnTo>
                    <a:pt x="190179" y="198026"/>
                  </a:lnTo>
                  <a:lnTo>
                    <a:pt x="143588" y="241429"/>
                  </a:lnTo>
                  <a:lnTo>
                    <a:pt x="95390" y="278755"/>
                  </a:lnTo>
                  <a:lnTo>
                    <a:pt x="91197" y="281535"/>
                  </a:lnTo>
                  <a:lnTo>
                    <a:pt x="70689" y="295138"/>
                  </a:lnTo>
                  <a:lnTo>
                    <a:pt x="64263" y="284722"/>
                  </a:lnTo>
                  <a:lnTo>
                    <a:pt x="87928" y="262564"/>
                  </a:lnTo>
                  <a:lnTo>
                    <a:pt x="116527" y="234022"/>
                  </a:lnTo>
                  <a:lnTo>
                    <a:pt x="147855" y="198866"/>
                  </a:lnTo>
                  <a:lnTo>
                    <a:pt x="173992" y="165651"/>
                  </a:lnTo>
                  <a:lnTo>
                    <a:pt x="189577" y="144097"/>
                  </a:lnTo>
                  <a:lnTo>
                    <a:pt x="224520" y="88840"/>
                  </a:lnTo>
                  <a:lnTo>
                    <a:pt x="243799" y="52816"/>
                  </a:lnTo>
                  <a:lnTo>
                    <a:pt x="266693" y="0"/>
                  </a:lnTo>
                  <a:lnTo>
                    <a:pt x="334169" y="52083"/>
                  </a:lnTo>
                  <a:lnTo>
                    <a:pt x="308464" y="59028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5246669" y="5099050"/>
              <a:ext cx="128373" cy="14117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979899" y="5195678"/>
              <a:ext cx="704215" cy="163195"/>
            </a:xfrm>
            <a:custGeom>
              <a:rect l="l" t="t" r="r" b="b"/>
              <a:pathLst>
                <a:path w="704214" h="163195">
                  <a:moveTo>
                    <a:pt x="616928" y="62500"/>
                  </a:moveTo>
                  <a:lnTo>
                    <a:pt x="80329" y="62500"/>
                  </a:lnTo>
                  <a:lnTo>
                    <a:pt x="76679" y="117016"/>
                  </a:lnTo>
                  <a:lnTo>
                    <a:pt x="76186" y="119738"/>
                  </a:lnTo>
                  <a:lnTo>
                    <a:pt x="73211" y="127415"/>
                  </a:lnTo>
                  <a:lnTo>
                    <a:pt x="65870" y="142361"/>
                  </a:lnTo>
                  <a:lnTo>
                    <a:pt x="47071" y="156049"/>
                  </a:lnTo>
                  <a:lnTo>
                    <a:pt x="24098" y="163194"/>
                  </a:lnTo>
                  <a:lnTo>
                    <a:pt x="10046" y="155096"/>
                  </a:lnTo>
                  <a:lnTo>
                    <a:pt x="0" y="149306"/>
                  </a:lnTo>
                  <a:lnTo>
                    <a:pt x="19279" y="114583"/>
                  </a:lnTo>
                  <a:lnTo>
                    <a:pt x="31035" y="96072"/>
                  </a:lnTo>
                  <a:lnTo>
                    <a:pt x="40214" y="78938"/>
                  </a:lnTo>
                  <a:lnTo>
                    <a:pt x="50656" y="50292"/>
                  </a:lnTo>
                  <a:lnTo>
                    <a:pt x="53000" y="40300"/>
                  </a:lnTo>
                  <a:lnTo>
                    <a:pt x="61050" y="0"/>
                  </a:lnTo>
                  <a:lnTo>
                    <a:pt x="77115" y="0"/>
                  </a:lnTo>
                  <a:lnTo>
                    <a:pt x="80329" y="41667"/>
                  </a:lnTo>
                  <a:lnTo>
                    <a:pt x="613715" y="41667"/>
                  </a:lnTo>
                  <a:lnTo>
                    <a:pt x="642634" y="3472"/>
                  </a:lnTo>
                  <a:lnTo>
                    <a:pt x="703684" y="76389"/>
                  </a:lnTo>
                  <a:lnTo>
                    <a:pt x="692817" y="76438"/>
                  </a:lnTo>
                  <a:lnTo>
                    <a:pt x="685572" y="77202"/>
                  </a:lnTo>
                  <a:lnTo>
                    <a:pt x="633646" y="105685"/>
                  </a:lnTo>
                  <a:lnTo>
                    <a:pt x="578370" y="159722"/>
                  </a:lnTo>
                  <a:lnTo>
                    <a:pt x="565517" y="152778"/>
                  </a:lnTo>
                  <a:lnTo>
                    <a:pt x="616928" y="62500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5776766" y="5105400"/>
              <a:ext cx="700165" cy="84137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988835" y="5285956"/>
              <a:ext cx="389255" cy="191135"/>
            </a:xfrm>
            <a:custGeom>
              <a:rect l="l" t="t" r="r" b="b"/>
              <a:pathLst>
                <a:path w="389254" h="191135">
                  <a:moveTo>
                    <a:pt x="0" y="190972"/>
                  </a:moveTo>
                  <a:lnTo>
                    <a:pt x="388792" y="190972"/>
                  </a:lnTo>
                  <a:lnTo>
                    <a:pt x="388792" y="0"/>
                  </a:lnTo>
                  <a:lnTo>
                    <a:pt x="0" y="0"/>
                  </a:lnTo>
                  <a:lnTo>
                    <a:pt x="0" y="190972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6094946" y="5099050"/>
              <a:ext cx="125391" cy="15853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776766" y="5226927"/>
              <a:ext cx="675005" cy="694690"/>
            </a:xfrm>
            <a:custGeom>
              <a:rect l="l" t="t" r="r" b="b"/>
              <a:pathLst>
                <a:path w="675004" h="694689">
                  <a:moveTo>
                    <a:pt x="212068" y="38196"/>
                  </a:moveTo>
                  <a:lnTo>
                    <a:pt x="594436" y="38196"/>
                  </a:lnTo>
                  <a:lnTo>
                    <a:pt x="620141" y="0"/>
                  </a:lnTo>
                  <a:lnTo>
                    <a:pt x="674765" y="48612"/>
                  </a:lnTo>
                  <a:lnTo>
                    <a:pt x="649059" y="69446"/>
                  </a:lnTo>
                  <a:lnTo>
                    <a:pt x="649393" y="162102"/>
                  </a:lnTo>
                  <a:lnTo>
                    <a:pt x="650867" y="271920"/>
                  </a:lnTo>
                  <a:lnTo>
                    <a:pt x="651883" y="298763"/>
                  </a:lnTo>
                  <a:lnTo>
                    <a:pt x="652272" y="309030"/>
                  </a:lnTo>
                  <a:lnTo>
                    <a:pt x="600861" y="333334"/>
                  </a:lnTo>
                  <a:lnTo>
                    <a:pt x="600861" y="270835"/>
                  </a:lnTo>
                  <a:lnTo>
                    <a:pt x="212068" y="270835"/>
                  </a:lnTo>
                  <a:lnTo>
                    <a:pt x="210247" y="302298"/>
                  </a:lnTo>
                  <a:lnTo>
                    <a:pt x="210135" y="304228"/>
                  </a:lnTo>
                  <a:lnTo>
                    <a:pt x="201902" y="368247"/>
                  </a:lnTo>
                  <a:lnTo>
                    <a:pt x="187845" y="428578"/>
                  </a:lnTo>
                  <a:lnTo>
                    <a:pt x="167963" y="485218"/>
                  </a:lnTo>
                  <a:lnTo>
                    <a:pt x="142257" y="538170"/>
                  </a:lnTo>
                  <a:lnTo>
                    <a:pt x="110728" y="587432"/>
                  </a:lnTo>
                  <a:lnTo>
                    <a:pt x="73374" y="633004"/>
                  </a:lnTo>
                  <a:lnTo>
                    <a:pt x="30196" y="674888"/>
                  </a:lnTo>
                  <a:lnTo>
                    <a:pt x="6424" y="694447"/>
                  </a:lnTo>
                  <a:lnTo>
                    <a:pt x="0" y="684030"/>
                  </a:lnTo>
                  <a:lnTo>
                    <a:pt x="40966" y="634306"/>
                  </a:lnTo>
                  <a:lnTo>
                    <a:pt x="68278" y="592206"/>
                  </a:lnTo>
                  <a:lnTo>
                    <a:pt x="87666" y="557236"/>
                  </a:lnTo>
                  <a:lnTo>
                    <a:pt x="109247" y="515626"/>
                  </a:lnTo>
                  <a:lnTo>
                    <a:pt x="127867" y="471966"/>
                  </a:lnTo>
                  <a:lnTo>
                    <a:pt x="146895" y="409575"/>
                  </a:lnTo>
                  <a:lnTo>
                    <a:pt x="156816" y="359648"/>
                  </a:lnTo>
                  <a:lnTo>
                    <a:pt x="164247" y="288901"/>
                  </a:lnTo>
                  <a:lnTo>
                    <a:pt x="165477" y="251738"/>
                  </a:lnTo>
                  <a:lnTo>
                    <a:pt x="165673" y="204729"/>
                  </a:lnTo>
                  <a:lnTo>
                    <a:pt x="165779" y="179580"/>
                  </a:lnTo>
                  <a:lnTo>
                    <a:pt x="163368" y="55447"/>
                  </a:lnTo>
                  <a:lnTo>
                    <a:pt x="161671" y="22909"/>
                  </a:lnTo>
                  <a:lnTo>
                    <a:pt x="160658" y="3472"/>
                  </a:lnTo>
                  <a:lnTo>
                    <a:pt x="212068" y="38196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6621905" y="5099050"/>
            <a:ext cx="730885" cy="809625"/>
            <a:chOff x="6621905" y="5099050"/>
            <a:chExt cx="730885" cy="809625"/>
          </a:xfrm>
        </p:grpSpPr>
        <p:pic>
          <p:nvPicPr>
            <p:cNvPr id="39" name="object 39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6628255" y="5105400"/>
              <a:ext cx="724264" cy="80318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6621905" y="5651135"/>
              <a:ext cx="115521" cy="20367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6936797" y="5595580"/>
              <a:ext cx="112307" cy="15853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7184210" y="5644191"/>
              <a:ext cx="149259" cy="19325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634682" y="5105400"/>
              <a:ext cx="659130" cy="777875"/>
            </a:xfrm>
            <a:custGeom>
              <a:rect l="l" t="t" r="r" b="b"/>
              <a:pathLst>
                <a:path w="659129" h="777875">
                  <a:moveTo>
                    <a:pt x="183150" y="701391"/>
                  </a:moveTo>
                  <a:lnTo>
                    <a:pt x="181867" y="574600"/>
                  </a:lnTo>
                  <a:lnTo>
                    <a:pt x="181342" y="545141"/>
                  </a:lnTo>
                  <a:lnTo>
                    <a:pt x="180348" y="527939"/>
                  </a:lnTo>
                  <a:lnTo>
                    <a:pt x="179937" y="520835"/>
                  </a:lnTo>
                  <a:lnTo>
                    <a:pt x="250626" y="555557"/>
                  </a:lnTo>
                  <a:lnTo>
                    <a:pt x="228134" y="579863"/>
                  </a:lnTo>
                  <a:lnTo>
                    <a:pt x="228134" y="694446"/>
                  </a:lnTo>
                  <a:lnTo>
                    <a:pt x="269906" y="736113"/>
                  </a:lnTo>
                  <a:lnTo>
                    <a:pt x="485188" y="736113"/>
                  </a:lnTo>
                  <a:lnTo>
                    <a:pt x="493223" y="730329"/>
                  </a:lnTo>
                  <a:lnTo>
                    <a:pt x="514107" y="694446"/>
                  </a:lnTo>
                  <a:lnTo>
                    <a:pt x="517130" y="675680"/>
                  </a:lnTo>
                  <a:lnTo>
                    <a:pt x="519693" y="651679"/>
                  </a:lnTo>
                  <a:lnTo>
                    <a:pt x="523747" y="604169"/>
                  </a:lnTo>
                  <a:lnTo>
                    <a:pt x="536599" y="604169"/>
                  </a:lnTo>
                  <a:lnTo>
                    <a:pt x="541435" y="679710"/>
                  </a:lnTo>
                  <a:lnTo>
                    <a:pt x="543011" y="687909"/>
                  </a:lnTo>
                  <a:lnTo>
                    <a:pt x="563195" y="723717"/>
                  </a:lnTo>
                  <a:lnTo>
                    <a:pt x="578370" y="729169"/>
                  </a:lnTo>
                  <a:lnTo>
                    <a:pt x="538706" y="770944"/>
                  </a:lnTo>
                  <a:lnTo>
                    <a:pt x="507680" y="777781"/>
                  </a:lnTo>
                  <a:lnTo>
                    <a:pt x="253840" y="777781"/>
                  </a:lnTo>
                  <a:lnTo>
                    <a:pt x="215181" y="773304"/>
                  </a:lnTo>
                  <a:lnTo>
                    <a:pt x="188672" y="744658"/>
                  </a:lnTo>
                  <a:lnTo>
                    <a:pt x="185550" y="732849"/>
                  </a:lnTo>
                  <a:lnTo>
                    <a:pt x="183150" y="701391"/>
                  </a:lnTo>
                  <a:close/>
                </a:path>
                <a:path w="659129" h="777875">
                  <a:moveTo>
                    <a:pt x="266693" y="45139"/>
                  </a:moveTo>
                  <a:lnTo>
                    <a:pt x="237774" y="62500"/>
                  </a:lnTo>
                  <a:lnTo>
                    <a:pt x="198720" y="129089"/>
                  </a:lnTo>
                  <a:lnTo>
                    <a:pt x="192789" y="138888"/>
                  </a:lnTo>
                  <a:lnTo>
                    <a:pt x="555877" y="138888"/>
                  </a:lnTo>
                  <a:lnTo>
                    <a:pt x="597650" y="90278"/>
                  </a:lnTo>
                  <a:lnTo>
                    <a:pt x="658699" y="159723"/>
                  </a:lnTo>
                  <a:lnTo>
                    <a:pt x="282758" y="159723"/>
                  </a:lnTo>
                  <a:lnTo>
                    <a:pt x="282758" y="274307"/>
                  </a:lnTo>
                  <a:lnTo>
                    <a:pt x="494827" y="274307"/>
                  </a:lnTo>
                  <a:lnTo>
                    <a:pt x="536599" y="229167"/>
                  </a:lnTo>
                  <a:lnTo>
                    <a:pt x="594436" y="295140"/>
                  </a:lnTo>
                  <a:lnTo>
                    <a:pt x="282758" y="295140"/>
                  </a:lnTo>
                  <a:lnTo>
                    <a:pt x="282758" y="399307"/>
                  </a:lnTo>
                  <a:lnTo>
                    <a:pt x="523747" y="399307"/>
                  </a:lnTo>
                  <a:lnTo>
                    <a:pt x="571944" y="350696"/>
                  </a:lnTo>
                  <a:lnTo>
                    <a:pt x="632994" y="420140"/>
                  </a:lnTo>
                  <a:lnTo>
                    <a:pt x="282758" y="420140"/>
                  </a:lnTo>
                  <a:lnTo>
                    <a:pt x="282758" y="500001"/>
                  </a:lnTo>
                  <a:lnTo>
                    <a:pt x="234561" y="520835"/>
                  </a:lnTo>
                  <a:lnTo>
                    <a:pt x="235482" y="495243"/>
                  </a:lnTo>
                  <a:lnTo>
                    <a:pt x="235966" y="481772"/>
                  </a:lnTo>
                  <a:lnTo>
                    <a:pt x="237573" y="398440"/>
                  </a:lnTo>
                  <a:lnTo>
                    <a:pt x="237611" y="389940"/>
                  </a:lnTo>
                  <a:lnTo>
                    <a:pt x="237774" y="354168"/>
                  </a:lnTo>
                  <a:lnTo>
                    <a:pt x="237774" y="159723"/>
                  </a:lnTo>
                  <a:lnTo>
                    <a:pt x="183150" y="159723"/>
                  </a:lnTo>
                  <a:lnTo>
                    <a:pt x="165551" y="185080"/>
                  </a:lnTo>
                  <a:lnTo>
                    <a:pt x="163570" y="187934"/>
                  </a:lnTo>
                  <a:lnTo>
                    <a:pt x="122602" y="241754"/>
                  </a:lnTo>
                  <a:lnTo>
                    <a:pt x="79224" y="292101"/>
                  </a:lnTo>
                  <a:lnTo>
                    <a:pt x="33436" y="338977"/>
                  </a:lnTo>
                  <a:lnTo>
                    <a:pt x="30098" y="342084"/>
                  </a:lnTo>
                  <a:lnTo>
                    <a:pt x="9640" y="361112"/>
                  </a:lnTo>
                  <a:lnTo>
                    <a:pt x="0" y="350696"/>
                  </a:lnTo>
                  <a:lnTo>
                    <a:pt x="18805" y="329675"/>
                  </a:lnTo>
                  <a:lnTo>
                    <a:pt x="18953" y="329510"/>
                  </a:lnTo>
                  <a:lnTo>
                    <a:pt x="54899" y="285022"/>
                  </a:lnTo>
                  <a:lnTo>
                    <a:pt x="88235" y="237712"/>
                  </a:lnTo>
                  <a:lnTo>
                    <a:pt x="118403" y="188494"/>
                  </a:lnTo>
                  <a:lnTo>
                    <a:pt x="133346" y="161459"/>
                  </a:lnTo>
                  <a:lnTo>
                    <a:pt x="161900" y="104571"/>
                  </a:lnTo>
                  <a:lnTo>
                    <a:pt x="186689" y="48747"/>
                  </a:lnTo>
                  <a:lnTo>
                    <a:pt x="198754" y="13857"/>
                  </a:lnTo>
                  <a:lnTo>
                    <a:pt x="202429" y="0"/>
                  </a:lnTo>
                  <a:lnTo>
                    <a:pt x="266693" y="45139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/>
          <p:cNvGrpSpPr/>
          <p:nvPr/>
        </p:nvGrpSpPr>
        <p:grpSpPr>
          <a:xfrm>
            <a:off x="7428410" y="5112939"/>
            <a:ext cx="697230" cy="795655"/>
            <a:chOff x="7428410" y="5112939"/>
            <a:chExt cx="697230" cy="795655"/>
          </a:xfrm>
        </p:grpSpPr>
        <p:pic>
          <p:nvPicPr>
            <p:cNvPr id="45" name="object 45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7434760" y="5119289"/>
              <a:ext cx="690526" cy="78929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434760" y="5119289"/>
              <a:ext cx="665480" cy="763905"/>
            </a:xfrm>
            <a:custGeom>
              <a:rect l="l" t="t" r="r" b="b"/>
              <a:pathLst>
                <a:path w="665479" h="763904">
                  <a:moveTo>
                    <a:pt x="382367" y="83334"/>
                  </a:moveTo>
                  <a:lnTo>
                    <a:pt x="365146" y="111598"/>
                  </a:lnTo>
                  <a:lnTo>
                    <a:pt x="362823" y="115411"/>
                  </a:lnTo>
                  <a:lnTo>
                    <a:pt x="322157" y="176717"/>
                  </a:lnTo>
                  <a:lnTo>
                    <a:pt x="279382" y="234227"/>
                  </a:lnTo>
                  <a:lnTo>
                    <a:pt x="234498" y="287937"/>
                  </a:lnTo>
                  <a:lnTo>
                    <a:pt x="187505" y="337850"/>
                  </a:lnTo>
                  <a:lnTo>
                    <a:pt x="138403" y="383967"/>
                  </a:lnTo>
                  <a:lnTo>
                    <a:pt x="87194" y="426284"/>
                  </a:lnTo>
                  <a:lnTo>
                    <a:pt x="33876" y="464804"/>
                  </a:lnTo>
                  <a:lnTo>
                    <a:pt x="28047" y="468590"/>
                  </a:lnTo>
                  <a:lnTo>
                    <a:pt x="6426" y="482640"/>
                  </a:lnTo>
                  <a:lnTo>
                    <a:pt x="0" y="468751"/>
                  </a:lnTo>
                  <a:lnTo>
                    <a:pt x="27223" y="445570"/>
                  </a:lnTo>
                  <a:lnTo>
                    <a:pt x="33739" y="440023"/>
                  </a:lnTo>
                  <a:lnTo>
                    <a:pt x="96394" y="382081"/>
                  </a:lnTo>
                  <a:lnTo>
                    <a:pt x="152625" y="323488"/>
                  </a:lnTo>
                  <a:lnTo>
                    <a:pt x="202429" y="264243"/>
                  </a:lnTo>
                  <a:lnTo>
                    <a:pt x="224921" y="234375"/>
                  </a:lnTo>
                  <a:lnTo>
                    <a:pt x="283662" y="145263"/>
                  </a:lnTo>
                  <a:lnTo>
                    <a:pt x="315793" y="86670"/>
                  </a:lnTo>
                  <a:lnTo>
                    <a:pt x="342303" y="28727"/>
                  </a:lnTo>
                  <a:lnTo>
                    <a:pt x="353448" y="0"/>
                  </a:lnTo>
                  <a:lnTo>
                    <a:pt x="424140" y="65973"/>
                  </a:lnTo>
                  <a:lnTo>
                    <a:pt x="382367" y="83334"/>
                  </a:lnTo>
                  <a:close/>
                </a:path>
                <a:path w="665479" h="763904">
                  <a:moveTo>
                    <a:pt x="186363" y="656251"/>
                  </a:moveTo>
                  <a:lnTo>
                    <a:pt x="195336" y="655855"/>
                  </a:lnTo>
                  <a:lnTo>
                    <a:pt x="245405" y="653647"/>
                  </a:lnTo>
                  <a:lnTo>
                    <a:pt x="438194" y="643231"/>
                  </a:lnTo>
                  <a:lnTo>
                    <a:pt x="483905" y="640560"/>
                  </a:lnTo>
                  <a:lnTo>
                    <a:pt x="571944" y="635418"/>
                  </a:lnTo>
                  <a:lnTo>
                    <a:pt x="560482" y="614298"/>
                  </a:lnTo>
                  <a:lnTo>
                    <a:pt x="537000" y="574545"/>
                  </a:lnTo>
                  <a:lnTo>
                    <a:pt x="509687" y="532879"/>
                  </a:lnTo>
                  <a:lnTo>
                    <a:pt x="484512" y="497796"/>
                  </a:lnTo>
                  <a:lnTo>
                    <a:pt x="462695" y="468751"/>
                  </a:lnTo>
                  <a:lnTo>
                    <a:pt x="472336" y="458333"/>
                  </a:lnTo>
                  <a:lnTo>
                    <a:pt x="620412" y="600538"/>
                  </a:lnTo>
                  <a:lnTo>
                    <a:pt x="625211" y="605497"/>
                  </a:lnTo>
                  <a:lnTo>
                    <a:pt x="646110" y="630868"/>
                  </a:lnTo>
                  <a:lnTo>
                    <a:pt x="653642" y="642966"/>
                  </a:lnTo>
                  <a:lnTo>
                    <a:pt x="653804" y="643371"/>
                  </a:lnTo>
                  <a:lnTo>
                    <a:pt x="655487" y="647571"/>
                  </a:lnTo>
                  <a:lnTo>
                    <a:pt x="662245" y="682871"/>
                  </a:lnTo>
                  <a:lnTo>
                    <a:pt x="665126" y="697918"/>
                  </a:lnTo>
                  <a:lnTo>
                    <a:pt x="660641" y="720222"/>
                  </a:lnTo>
                  <a:lnTo>
                    <a:pt x="650667" y="744793"/>
                  </a:lnTo>
                  <a:lnTo>
                    <a:pt x="635851" y="758341"/>
                  </a:lnTo>
                  <a:lnTo>
                    <a:pt x="629781" y="763891"/>
                  </a:lnTo>
                  <a:lnTo>
                    <a:pt x="613715" y="739586"/>
                  </a:lnTo>
                  <a:lnTo>
                    <a:pt x="606161" y="717877"/>
                  </a:lnTo>
                  <a:lnTo>
                    <a:pt x="595565" y="689251"/>
                  </a:lnTo>
                  <a:lnTo>
                    <a:pt x="581583" y="652779"/>
                  </a:lnTo>
                  <a:lnTo>
                    <a:pt x="384173" y="678449"/>
                  </a:lnTo>
                  <a:lnTo>
                    <a:pt x="341650" y="684518"/>
                  </a:lnTo>
                  <a:lnTo>
                    <a:pt x="258622" y="700753"/>
                  </a:lnTo>
                  <a:lnTo>
                    <a:pt x="216951" y="711713"/>
                  </a:lnTo>
                  <a:lnTo>
                    <a:pt x="166444" y="733956"/>
                  </a:lnTo>
                  <a:lnTo>
                    <a:pt x="163604" y="736719"/>
                  </a:lnTo>
                  <a:lnTo>
                    <a:pt x="160657" y="739586"/>
                  </a:lnTo>
                  <a:lnTo>
                    <a:pt x="115674" y="656251"/>
                  </a:lnTo>
                  <a:lnTo>
                    <a:pt x="122620" y="655292"/>
                  </a:lnTo>
                  <a:lnTo>
                    <a:pt x="134049" y="651673"/>
                  </a:lnTo>
                  <a:lnTo>
                    <a:pt x="149312" y="643535"/>
                  </a:lnTo>
                  <a:lnTo>
                    <a:pt x="166983" y="631329"/>
                  </a:lnTo>
                  <a:lnTo>
                    <a:pt x="192919" y="609646"/>
                  </a:lnTo>
                  <a:lnTo>
                    <a:pt x="276332" y="526043"/>
                  </a:lnTo>
                  <a:lnTo>
                    <a:pt x="319333" y="475200"/>
                  </a:lnTo>
                  <a:lnTo>
                    <a:pt x="346243" y="439068"/>
                  </a:lnTo>
                  <a:lnTo>
                    <a:pt x="371747" y="401144"/>
                  </a:lnTo>
                  <a:lnTo>
                    <a:pt x="395847" y="361429"/>
                  </a:lnTo>
                  <a:lnTo>
                    <a:pt x="418540" y="319926"/>
                  </a:lnTo>
                  <a:lnTo>
                    <a:pt x="439827" y="276631"/>
                  </a:lnTo>
                  <a:lnTo>
                    <a:pt x="456324" y="239221"/>
                  </a:lnTo>
                  <a:lnTo>
                    <a:pt x="469123" y="208333"/>
                  </a:lnTo>
                  <a:lnTo>
                    <a:pt x="536599" y="267361"/>
                  </a:lnTo>
                  <a:lnTo>
                    <a:pt x="501255" y="284723"/>
                  </a:lnTo>
                  <a:lnTo>
                    <a:pt x="477545" y="319763"/>
                  </a:lnTo>
                  <a:lnTo>
                    <a:pt x="476603" y="321154"/>
                  </a:lnTo>
                  <a:lnTo>
                    <a:pt x="428807" y="388646"/>
                  </a:lnTo>
                  <a:lnTo>
                    <a:pt x="383019" y="448975"/>
                  </a:lnTo>
                  <a:lnTo>
                    <a:pt x="339239" y="502144"/>
                  </a:lnTo>
                  <a:lnTo>
                    <a:pt x="318104" y="526043"/>
                  </a:lnTo>
                  <a:lnTo>
                    <a:pt x="278418" y="568810"/>
                  </a:lnTo>
                  <a:lnTo>
                    <a:pt x="227482" y="620037"/>
                  </a:lnTo>
                  <a:lnTo>
                    <a:pt x="198965" y="645862"/>
                  </a:lnTo>
                  <a:lnTo>
                    <a:pt x="197568" y="647013"/>
                  </a:lnTo>
                  <a:lnTo>
                    <a:pt x="186363" y="656251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8244555" y="5099050"/>
            <a:ext cx="777240" cy="847725"/>
            <a:chOff x="8244555" y="5099050"/>
            <a:chExt cx="777240" cy="847725"/>
          </a:xfrm>
        </p:grpSpPr>
        <p:pic>
          <p:nvPicPr>
            <p:cNvPr id="48" name="object 48"/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8250905" y="5105400"/>
              <a:ext cx="770856" cy="84137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610781" y="5344984"/>
              <a:ext cx="241300" cy="187960"/>
            </a:xfrm>
            <a:custGeom>
              <a:rect l="l" t="t" r="r" b="b"/>
              <a:pathLst>
                <a:path w="241300" h="187960">
                  <a:moveTo>
                    <a:pt x="0" y="187501"/>
                  </a:moveTo>
                  <a:lnTo>
                    <a:pt x="240987" y="187501"/>
                  </a:lnTo>
                  <a:lnTo>
                    <a:pt x="240987" y="0"/>
                  </a:lnTo>
                  <a:lnTo>
                    <a:pt x="0" y="0"/>
                  </a:lnTo>
                  <a:lnTo>
                    <a:pt x="0" y="187501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/>
            <p:cNvPicPr/>
            <p:nvPr/>
          </p:nvPicPr>
          <p:blipFill>
            <a:blip r:embed="rId24"/>
            <a:stretch>
              <a:fillRect/>
            </a:stretch>
          </p:blipFill>
          <p:spPr>
            <a:xfrm>
              <a:off x="8578725" y="5116411"/>
              <a:ext cx="118734" cy="186311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411564" y="5105400"/>
              <a:ext cx="584835" cy="815975"/>
            </a:xfrm>
            <a:custGeom>
              <a:rect l="l" t="t" r="r" b="b"/>
              <a:pathLst>
                <a:path w="584834" h="815975">
                  <a:moveTo>
                    <a:pt x="481975" y="48612"/>
                  </a:moveTo>
                  <a:lnTo>
                    <a:pt x="449843" y="62500"/>
                  </a:lnTo>
                  <a:lnTo>
                    <a:pt x="432711" y="92151"/>
                  </a:lnTo>
                  <a:lnTo>
                    <a:pt x="426146" y="103516"/>
                  </a:lnTo>
                  <a:lnTo>
                    <a:pt x="381161" y="181641"/>
                  </a:lnTo>
                  <a:lnTo>
                    <a:pt x="372726" y="196347"/>
                  </a:lnTo>
                  <a:lnTo>
                    <a:pt x="359875" y="218751"/>
                  </a:lnTo>
                  <a:lnTo>
                    <a:pt x="433777" y="218751"/>
                  </a:lnTo>
                  <a:lnTo>
                    <a:pt x="459482" y="180556"/>
                  </a:lnTo>
                  <a:lnTo>
                    <a:pt x="514107" y="229167"/>
                  </a:lnTo>
                  <a:lnTo>
                    <a:pt x="485188" y="250000"/>
                  </a:lnTo>
                  <a:lnTo>
                    <a:pt x="486095" y="375976"/>
                  </a:lnTo>
                  <a:lnTo>
                    <a:pt x="486995" y="436199"/>
                  </a:lnTo>
                  <a:lnTo>
                    <a:pt x="488033" y="457681"/>
                  </a:lnTo>
                  <a:lnTo>
                    <a:pt x="488401" y="465279"/>
                  </a:lnTo>
                  <a:lnTo>
                    <a:pt x="440204" y="489585"/>
                  </a:lnTo>
                  <a:lnTo>
                    <a:pt x="440204" y="447919"/>
                  </a:lnTo>
                  <a:lnTo>
                    <a:pt x="382365" y="447919"/>
                  </a:lnTo>
                  <a:lnTo>
                    <a:pt x="382365" y="697919"/>
                  </a:lnTo>
                  <a:lnTo>
                    <a:pt x="396606" y="733897"/>
                  </a:lnTo>
                  <a:lnTo>
                    <a:pt x="424138" y="739587"/>
                  </a:lnTo>
                  <a:lnTo>
                    <a:pt x="485188" y="739587"/>
                  </a:lnTo>
                  <a:lnTo>
                    <a:pt x="511727" y="729359"/>
                  </a:lnTo>
                  <a:lnTo>
                    <a:pt x="523747" y="704863"/>
                  </a:lnTo>
                  <a:lnTo>
                    <a:pt x="524743" y="692208"/>
                  </a:lnTo>
                  <a:lnTo>
                    <a:pt x="525351" y="684464"/>
                  </a:lnTo>
                  <a:lnTo>
                    <a:pt x="526728" y="659191"/>
                  </a:lnTo>
                  <a:lnTo>
                    <a:pt x="530172" y="586807"/>
                  </a:lnTo>
                  <a:lnTo>
                    <a:pt x="543025" y="586807"/>
                  </a:lnTo>
                  <a:lnTo>
                    <a:pt x="545573" y="620419"/>
                  </a:lnTo>
                  <a:lnTo>
                    <a:pt x="548329" y="651996"/>
                  </a:lnTo>
                  <a:lnTo>
                    <a:pt x="551058" y="678821"/>
                  </a:lnTo>
                  <a:lnTo>
                    <a:pt x="565341" y="717111"/>
                  </a:lnTo>
                  <a:lnTo>
                    <a:pt x="566496" y="718834"/>
                  </a:lnTo>
                  <a:lnTo>
                    <a:pt x="566730" y="718998"/>
                  </a:lnTo>
                  <a:lnTo>
                    <a:pt x="584796" y="729169"/>
                  </a:lnTo>
                  <a:lnTo>
                    <a:pt x="545384" y="773927"/>
                  </a:lnTo>
                  <a:lnTo>
                    <a:pt x="510893" y="781251"/>
                  </a:lnTo>
                  <a:lnTo>
                    <a:pt x="411285" y="781251"/>
                  </a:lnTo>
                  <a:lnTo>
                    <a:pt x="372626" y="777793"/>
                  </a:lnTo>
                  <a:lnTo>
                    <a:pt x="342989" y="742741"/>
                  </a:lnTo>
                  <a:lnTo>
                    <a:pt x="340596" y="715280"/>
                  </a:lnTo>
                  <a:lnTo>
                    <a:pt x="340596" y="447919"/>
                  </a:lnTo>
                  <a:lnTo>
                    <a:pt x="285972" y="447919"/>
                  </a:lnTo>
                  <a:lnTo>
                    <a:pt x="282560" y="494168"/>
                  </a:lnTo>
                  <a:lnTo>
                    <a:pt x="281585" y="505006"/>
                  </a:lnTo>
                  <a:lnTo>
                    <a:pt x="269585" y="572390"/>
                  </a:lnTo>
                  <a:lnTo>
                    <a:pt x="250557" y="629789"/>
                  </a:lnTo>
                  <a:lnTo>
                    <a:pt x="227898" y="671722"/>
                  </a:lnTo>
                  <a:lnTo>
                    <a:pt x="216888" y="687502"/>
                  </a:lnTo>
                  <a:lnTo>
                    <a:pt x="190398" y="716352"/>
                  </a:lnTo>
                  <a:lnTo>
                    <a:pt x="145765" y="751399"/>
                  </a:lnTo>
                  <a:lnTo>
                    <a:pt x="90489" y="782541"/>
                  </a:lnTo>
                  <a:lnTo>
                    <a:pt x="48745" y="800458"/>
                  </a:lnTo>
                  <a:lnTo>
                    <a:pt x="6426" y="815975"/>
                  </a:lnTo>
                  <a:lnTo>
                    <a:pt x="0" y="805557"/>
                  </a:lnTo>
                  <a:lnTo>
                    <a:pt x="79073" y="762834"/>
                  </a:lnTo>
                  <a:lnTo>
                    <a:pt x="123253" y="730281"/>
                  </a:lnTo>
                  <a:lnTo>
                    <a:pt x="160608" y="694473"/>
                  </a:lnTo>
                  <a:lnTo>
                    <a:pt x="162415" y="692328"/>
                  </a:lnTo>
                  <a:lnTo>
                    <a:pt x="176724" y="675349"/>
                  </a:lnTo>
                  <a:lnTo>
                    <a:pt x="188247" y="658647"/>
                  </a:lnTo>
                  <a:lnTo>
                    <a:pt x="197584" y="643550"/>
                  </a:lnTo>
                  <a:lnTo>
                    <a:pt x="219071" y="593365"/>
                  </a:lnTo>
                  <a:lnTo>
                    <a:pt x="233329" y="534282"/>
                  </a:lnTo>
                  <a:lnTo>
                    <a:pt x="238446" y="492028"/>
                  </a:lnTo>
                  <a:lnTo>
                    <a:pt x="240987" y="447919"/>
                  </a:lnTo>
                  <a:lnTo>
                    <a:pt x="199216" y="447919"/>
                  </a:lnTo>
                  <a:lnTo>
                    <a:pt x="199216" y="475696"/>
                  </a:lnTo>
                  <a:lnTo>
                    <a:pt x="151018" y="493057"/>
                  </a:lnTo>
                  <a:lnTo>
                    <a:pt x="151734" y="478124"/>
                  </a:lnTo>
                  <a:lnTo>
                    <a:pt x="152423" y="463760"/>
                  </a:lnTo>
                  <a:lnTo>
                    <a:pt x="153788" y="397359"/>
                  </a:lnTo>
                  <a:lnTo>
                    <a:pt x="154232" y="336806"/>
                  </a:lnTo>
                  <a:lnTo>
                    <a:pt x="153568" y="266993"/>
                  </a:lnTo>
                  <a:lnTo>
                    <a:pt x="152423" y="213759"/>
                  </a:lnTo>
                  <a:lnTo>
                    <a:pt x="151706" y="200348"/>
                  </a:lnTo>
                  <a:lnTo>
                    <a:pt x="151018" y="187501"/>
                  </a:lnTo>
                  <a:lnTo>
                    <a:pt x="199216" y="218751"/>
                  </a:lnTo>
                  <a:lnTo>
                    <a:pt x="340596" y="218751"/>
                  </a:lnTo>
                  <a:lnTo>
                    <a:pt x="360187" y="166440"/>
                  </a:lnTo>
                  <a:lnTo>
                    <a:pt x="375689" y="122885"/>
                  </a:lnTo>
                  <a:lnTo>
                    <a:pt x="392558" y="68197"/>
                  </a:lnTo>
                  <a:lnTo>
                    <a:pt x="404206" y="20887"/>
                  </a:lnTo>
                  <a:lnTo>
                    <a:pt x="405109" y="16008"/>
                  </a:lnTo>
                  <a:lnTo>
                    <a:pt x="408072" y="0"/>
                  </a:lnTo>
                  <a:lnTo>
                    <a:pt x="481975" y="48612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25"/>
            <a:stretch>
              <a:fillRect/>
            </a:stretch>
          </p:blipFill>
          <p:spPr>
            <a:xfrm>
              <a:off x="8324885" y="5144189"/>
              <a:ext cx="147653" cy="16547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250905" y="5376235"/>
              <a:ext cx="308610" cy="489584"/>
            </a:xfrm>
            <a:custGeom>
              <a:rect l="l" t="t" r="r" b="b"/>
              <a:pathLst>
                <a:path w="308609" h="489584">
                  <a:moveTo>
                    <a:pt x="298825" y="263888"/>
                  </a:moveTo>
                  <a:lnTo>
                    <a:pt x="308464" y="274306"/>
                  </a:lnTo>
                  <a:lnTo>
                    <a:pt x="277050" y="316910"/>
                  </a:lnTo>
                  <a:lnTo>
                    <a:pt x="231347" y="377821"/>
                  </a:lnTo>
                  <a:lnTo>
                    <a:pt x="222056" y="389850"/>
                  </a:lnTo>
                  <a:lnTo>
                    <a:pt x="212070" y="402778"/>
                  </a:lnTo>
                  <a:lnTo>
                    <a:pt x="188951" y="435812"/>
                  </a:lnTo>
                  <a:lnTo>
                    <a:pt x="166281" y="469836"/>
                  </a:lnTo>
                  <a:lnTo>
                    <a:pt x="165572" y="470998"/>
                  </a:lnTo>
                  <a:lnTo>
                    <a:pt x="154232" y="489585"/>
                  </a:lnTo>
                  <a:lnTo>
                    <a:pt x="112461" y="444445"/>
                  </a:lnTo>
                  <a:lnTo>
                    <a:pt x="125069" y="419930"/>
                  </a:lnTo>
                  <a:lnTo>
                    <a:pt x="125457" y="418505"/>
                  </a:lnTo>
                  <a:lnTo>
                    <a:pt x="128527" y="385417"/>
                  </a:lnTo>
                  <a:lnTo>
                    <a:pt x="128527" y="62499"/>
                  </a:lnTo>
                  <a:lnTo>
                    <a:pt x="89969" y="62499"/>
                  </a:lnTo>
                  <a:lnTo>
                    <a:pt x="70295" y="64211"/>
                  </a:lnTo>
                  <a:lnTo>
                    <a:pt x="68204" y="64568"/>
                  </a:lnTo>
                  <a:lnTo>
                    <a:pt x="28919" y="72916"/>
                  </a:lnTo>
                  <a:lnTo>
                    <a:pt x="0" y="41666"/>
                  </a:lnTo>
                  <a:lnTo>
                    <a:pt x="125314" y="41666"/>
                  </a:lnTo>
                  <a:lnTo>
                    <a:pt x="151019" y="0"/>
                  </a:lnTo>
                  <a:lnTo>
                    <a:pt x="202430" y="48610"/>
                  </a:lnTo>
                  <a:lnTo>
                    <a:pt x="173511" y="76388"/>
                  </a:lnTo>
                  <a:lnTo>
                    <a:pt x="173511" y="392362"/>
                  </a:lnTo>
                  <a:lnTo>
                    <a:pt x="298825" y="263888"/>
                  </a:lnTo>
                  <a:close/>
                </a:path>
              </a:pathLst>
            </a:custGeom>
            <a:ln w="12700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528637"/>
            <a:ext cx="9612630" cy="1152525"/>
            <a:chOff x="0" y="528637"/>
            <a:chExt cx="9612630" cy="1152525"/>
          </a:xfrm>
        </p:grpSpPr>
        <p:sp>
          <p:nvSpPr>
            <p:cNvPr id="4" name="object 4"/>
            <p:cNvSpPr/>
            <p:nvPr/>
          </p:nvSpPr>
          <p:spPr>
            <a:xfrm>
              <a:off x="0" y="533400"/>
              <a:ext cx="9612630" cy="76200"/>
            </a:xfrm>
            <a:custGeom>
              <a:rect l="l" t="t" r="r" b="b"/>
              <a:pathLst>
                <a:path w="9612630" h="76200">
                  <a:moveTo>
                    <a:pt x="9612311" y="76200"/>
                  </a:moveTo>
                  <a:lnTo>
                    <a:pt x="0" y="76200"/>
                  </a:lnTo>
                  <a:lnTo>
                    <a:pt x="0" y="0"/>
                  </a:lnTo>
                  <a:lnTo>
                    <a:pt x="9612311" y="0"/>
                  </a:lnTo>
                  <a:lnTo>
                    <a:pt x="9612311" y="762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4950" y="533400"/>
              <a:ext cx="8650605" cy="1143000"/>
            </a:xfrm>
            <a:custGeom>
              <a:rect l="l" t="t" r="r" b="b"/>
              <a:pathLst>
                <a:path w="8650605" h="1143000">
                  <a:moveTo>
                    <a:pt x="0" y="0"/>
                  </a:moveTo>
                  <a:lnTo>
                    <a:pt x="8650288" y="0"/>
                  </a:lnTo>
                  <a:lnTo>
                    <a:pt x="8650288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9712" y="741484"/>
            <a:ext cx="86410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0"/>
              </a:spcBef>
            </a:pPr>
            <a:r>
              <a:rPr/>
              <a:t>销售逻辑</a:t>
            </a:r>
            <a:r>
              <a:rPr spc="-25">
                <a:latin typeface="Arial"/>
                <a:cs typeface="Arial"/>
              </a:rPr>
              <a:t>——</a:t>
            </a:r>
          </a:p>
        </p:txBody>
      </p:sp>
      <p:sp>
        <p:nvSpPr>
          <p:cNvPr id="7" name="object 7"/>
          <p:cNvSpPr/>
          <p:nvPr/>
        </p:nvSpPr>
        <p:spPr>
          <a:xfrm>
            <a:off x="2749550" y="2590800"/>
            <a:ext cx="3808729" cy="1828800"/>
          </a:xfrm>
          <a:custGeom>
            <a:rect l="l" t="t" r="r" b="b"/>
            <a:pathLst>
              <a:path w="3808729" h="1828800">
                <a:moveTo>
                  <a:pt x="0" y="0"/>
                </a:moveTo>
                <a:lnTo>
                  <a:pt x="3808412" y="0"/>
                </a:lnTo>
                <a:lnTo>
                  <a:pt x="3808412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50405" y="2567906"/>
            <a:ext cx="2806700" cy="133604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SzPct val="102083"/>
              <a:buFont typeface="Arial"/>
              <a:buChar char="•"/>
              <a:tabLst>
                <a:tab pos="354965"/>
                <a:tab pos="355600"/>
              </a:tabLst>
            </a:pPr>
            <a:r>
              <a:rPr sz="2400" b="1" spc="-10">
                <a:latin typeface="Microsoft JhengHei"/>
                <a:cs typeface="Microsoft JhengHei"/>
              </a:rPr>
              <a:t>第一步：切入保险</a:t>
            </a:r>
            <a:endParaRPr sz="24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SzPct val="102083"/>
              <a:buFont typeface="Arial"/>
              <a:buChar char="•"/>
              <a:tabLst>
                <a:tab pos="354965"/>
                <a:tab pos="355600"/>
              </a:tabLst>
            </a:pPr>
            <a:r>
              <a:rPr sz="2400" b="1" spc="-10">
                <a:latin typeface="Microsoft JhengHei"/>
                <a:cs typeface="Microsoft JhengHei"/>
              </a:rPr>
              <a:t>第二步：激发需求</a:t>
            </a:r>
            <a:endParaRPr sz="24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SzPct val="102083"/>
              <a:buFont typeface="Arial"/>
              <a:buChar char="•"/>
              <a:tabLst>
                <a:tab pos="354965"/>
                <a:tab pos="355600"/>
              </a:tabLst>
            </a:pPr>
            <a:r>
              <a:rPr sz="2400" b="1" spc="-10">
                <a:latin typeface="Microsoft JhengHei"/>
                <a:cs typeface="Microsoft JhengHei"/>
              </a:rPr>
              <a:t>第三步：方案阐明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793" y="2491706"/>
            <a:ext cx="2806700" cy="89725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15"/>
              </a:spcBef>
              <a:buSzPct val="102083"/>
              <a:buFont typeface="Arial"/>
              <a:buChar char="•"/>
              <a:tabLst>
                <a:tab pos="354965"/>
                <a:tab pos="355600"/>
              </a:tabLst>
            </a:pPr>
            <a:r>
              <a:rPr sz="2400" spc="-10">
                <a:solidFill>
                  <a:srgbClr val="808080"/>
                </a:solidFill>
                <a:latin typeface="宋体"/>
                <a:cs typeface="宋体"/>
              </a:rPr>
              <a:t>第一步：寒暄赞美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SzPct val="102083"/>
              <a:buFont typeface="Arial"/>
              <a:buChar char="•"/>
              <a:tabLst>
                <a:tab pos="354965"/>
                <a:tab pos="355600"/>
              </a:tabLst>
            </a:pPr>
            <a:r>
              <a:rPr sz="2400" spc="-10">
                <a:solidFill>
                  <a:srgbClr val="808080"/>
                </a:solidFill>
                <a:latin typeface="宋体"/>
                <a:cs typeface="宋体"/>
              </a:rPr>
              <a:t>第二步：发掘需求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02412" y="2633345"/>
            <a:ext cx="2501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102083"/>
              <a:buFont typeface="Arial"/>
              <a:buChar char="•"/>
              <a:tabLst>
                <a:tab pos="354965"/>
                <a:tab pos="355600"/>
              </a:tabLst>
            </a:pPr>
            <a:r>
              <a:rPr sz="2400" spc="-10">
                <a:solidFill>
                  <a:srgbClr val="808080"/>
                </a:solidFill>
                <a:latin typeface="宋体"/>
                <a:cs typeface="宋体"/>
              </a:rPr>
              <a:t>促成与异议处理</a:t>
            </a:r>
            <a:endParaRPr sz="2400">
              <a:latin typeface="宋体"/>
              <a:cs typeface="宋体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25587" y="1671637"/>
            <a:ext cx="3505200" cy="771525"/>
            <a:chOff x="1525587" y="1671637"/>
            <a:chExt cx="3505200" cy="771525"/>
          </a:xfrm>
        </p:grpSpPr>
        <p:sp>
          <p:nvSpPr>
            <p:cNvPr id="12" name="object 12"/>
            <p:cNvSpPr/>
            <p:nvPr/>
          </p:nvSpPr>
          <p:spPr>
            <a:xfrm>
              <a:off x="3011412" y="1676400"/>
              <a:ext cx="2014220" cy="762000"/>
            </a:xfrm>
            <a:custGeom>
              <a:rect l="l" t="t" r="r" b="b"/>
              <a:pathLst>
                <a:path w="2014220" h="762000">
                  <a:moveTo>
                    <a:pt x="1610917" y="762000"/>
                  </a:moveTo>
                  <a:lnTo>
                    <a:pt x="1038383" y="508002"/>
                  </a:lnTo>
                  <a:lnTo>
                    <a:pt x="1396363" y="508002"/>
                  </a:lnTo>
                  <a:lnTo>
                    <a:pt x="1375032" y="478856"/>
                  </a:lnTo>
                  <a:lnTo>
                    <a:pt x="1326037" y="422539"/>
                  </a:lnTo>
                  <a:lnTo>
                    <a:pt x="1298486" y="395408"/>
                  </a:lnTo>
                  <a:lnTo>
                    <a:pt x="1268976" y="368990"/>
                  </a:lnTo>
                  <a:lnTo>
                    <a:pt x="1237563" y="343305"/>
                  </a:lnTo>
                  <a:lnTo>
                    <a:pt x="1204303" y="318375"/>
                  </a:lnTo>
                  <a:lnTo>
                    <a:pt x="1169255" y="294219"/>
                  </a:lnTo>
                  <a:lnTo>
                    <a:pt x="1132474" y="270858"/>
                  </a:lnTo>
                  <a:lnTo>
                    <a:pt x="1094017" y="248313"/>
                  </a:lnTo>
                  <a:lnTo>
                    <a:pt x="1053942" y="226606"/>
                  </a:lnTo>
                  <a:lnTo>
                    <a:pt x="1012305" y="205755"/>
                  </a:lnTo>
                  <a:lnTo>
                    <a:pt x="969162" y="185783"/>
                  </a:lnTo>
                  <a:lnTo>
                    <a:pt x="924572" y="166709"/>
                  </a:lnTo>
                  <a:lnTo>
                    <a:pt x="878590" y="148555"/>
                  </a:lnTo>
                  <a:lnTo>
                    <a:pt x="831273" y="131341"/>
                  </a:lnTo>
                  <a:lnTo>
                    <a:pt x="782678" y="115088"/>
                  </a:lnTo>
                  <a:lnTo>
                    <a:pt x="732862" y="99816"/>
                  </a:lnTo>
                  <a:lnTo>
                    <a:pt x="681883" y="85547"/>
                  </a:lnTo>
                  <a:lnTo>
                    <a:pt x="629795" y="72300"/>
                  </a:lnTo>
                  <a:lnTo>
                    <a:pt x="576658" y="60096"/>
                  </a:lnTo>
                  <a:lnTo>
                    <a:pt x="522526" y="48957"/>
                  </a:lnTo>
                  <a:lnTo>
                    <a:pt x="467458" y="38902"/>
                  </a:lnTo>
                  <a:lnTo>
                    <a:pt x="411509" y="29953"/>
                  </a:lnTo>
                  <a:lnTo>
                    <a:pt x="354737" y="22130"/>
                  </a:lnTo>
                  <a:lnTo>
                    <a:pt x="297199" y="15454"/>
                  </a:lnTo>
                  <a:lnTo>
                    <a:pt x="238951" y="9946"/>
                  </a:lnTo>
                  <a:lnTo>
                    <a:pt x="180050" y="5625"/>
                  </a:lnTo>
                  <a:lnTo>
                    <a:pt x="120554" y="2514"/>
                  </a:lnTo>
                  <a:lnTo>
                    <a:pt x="60518" y="631"/>
                  </a:lnTo>
                  <a:lnTo>
                    <a:pt x="0" y="0"/>
                  </a:lnTo>
                  <a:lnTo>
                    <a:pt x="259705" y="0"/>
                  </a:lnTo>
                  <a:lnTo>
                    <a:pt x="320223" y="631"/>
                  </a:lnTo>
                  <a:lnTo>
                    <a:pt x="380259" y="2514"/>
                  </a:lnTo>
                  <a:lnTo>
                    <a:pt x="439756" y="5625"/>
                  </a:lnTo>
                  <a:lnTo>
                    <a:pt x="498656" y="9946"/>
                  </a:lnTo>
                  <a:lnTo>
                    <a:pt x="556904" y="15454"/>
                  </a:lnTo>
                  <a:lnTo>
                    <a:pt x="614442" y="22130"/>
                  </a:lnTo>
                  <a:lnTo>
                    <a:pt x="671214" y="29953"/>
                  </a:lnTo>
                  <a:lnTo>
                    <a:pt x="727163" y="38902"/>
                  </a:lnTo>
                  <a:lnTo>
                    <a:pt x="782231" y="48957"/>
                  </a:lnTo>
                  <a:lnTo>
                    <a:pt x="836363" y="60096"/>
                  </a:lnTo>
                  <a:lnTo>
                    <a:pt x="889501" y="72300"/>
                  </a:lnTo>
                  <a:lnTo>
                    <a:pt x="941588" y="85547"/>
                  </a:lnTo>
                  <a:lnTo>
                    <a:pt x="992568" y="99816"/>
                  </a:lnTo>
                  <a:lnTo>
                    <a:pt x="1042383" y="115088"/>
                  </a:lnTo>
                  <a:lnTo>
                    <a:pt x="1090978" y="131341"/>
                  </a:lnTo>
                  <a:lnTo>
                    <a:pt x="1138295" y="148555"/>
                  </a:lnTo>
                  <a:lnTo>
                    <a:pt x="1184277" y="166709"/>
                  </a:lnTo>
                  <a:lnTo>
                    <a:pt x="1228867" y="185783"/>
                  </a:lnTo>
                  <a:lnTo>
                    <a:pt x="1272010" y="205755"/>
                  </a:lnTo>
                  <a:lnTo>
                    <a:pt x="1313647" y="226606"/>
                  </a:lnTo>
                  <a:lnTo>
                    <a:pt x="1353722" y="248313"/>
                  </a:lnTo>
                  <a:lnTo>
                    <a:pt x="1392179" y="270858"/>
                  </a:lnTo>
                  <a:lnTo>
                    <a:pt x="1428960" y="294219"/>
                  </a:lnTo>
                  <a:lnTo>
                    <a:pt x="1464008" y="318375"/>
                  </a:lnTo>
                  <a:lnTo>
                    <a:pt x="1497267" y="343305"/>
                  </a:lnTo>
                  <a:lnTo>
                    <a:pt x="1528681" y="368990"/>
                  </a:lnTo>
                  <a:lnTo>
                    <a:pt x="1558191" y="395408"/>
                  </a:lnTo>
                  <a:lnTo>
                    <a:pt x="1585742" y="422539"/>
                  </a:lnTo>
                  <a:lnTo>
                    <a:pt x="1634737" y="478856"/>
                  </a:lnTo>
                  <a:lnTo>
                    <a:pt x="1656067" y="508001"/>
                  </a:lnTo>
                  <a:lnTo>
                    <a:pt x="2014048" y="508002"/>
                  </a:lnTo>
                  <a:lnTo>
                    <a:pt x="1610917" y="7620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30350" y="1676399"/>
              <a:ext cx="1610995" cy="762000"/>
            </a:xfrm>
            <a:custGeom>
              <a:rect l="l" t="t" r="r" b="b"/>
              <a:pathLst>
                <a:path w="1610995" h="762000">
                  <a:moveTo>
                    <a:pt x="0" y="762000"/>
                  </a:moveTo>
                  <a:lnTo>
                    <a:pt x="5162" y="697919"/>
                  </a:lnTo>
                  <a:lnTo>
                    <a:pt x="20377" y="635307"/>
                  </a:lnTo>
                  <a:lnTo>
                    <a:pt x="45232" y="574376"/>
                  </a:lnTo>
                  <a:lnTo>
                    <a:pt x="79317" y="515337"/>
                  </a:lnTo>
                  <a:lnTo>
                    <a:pt x="122219" y="458401"/>
                  </a:lnTo>
                  <a:lnTo>
                    <a:pt x="173529" y="403780"/>
                  </a:lnTo>
                  <a:lnTo>
                    <a:pt x="202207" y="377404"/>
                  </a:lnTo>
                  <a:lnTo>
                    <a:pt x="232834" y="351686"/>
                  </a:lnTo>
                  <a:lnTo>
                    <a:pt x="265356" y="326653"/>
                  </a:lnTo>
                  <a:lnTo>
                    <a:pt x="299723" y="302331"/>
                  </a:lnTo>
                  <a:lnTo>
                    <a:pt x="335883" y="278746"/>
                  </a:lnTo>
                  <a:lnTo>
                    <a:pt x="373785" y="255926"/>
                  </a:lnTo>
                  <a:lnTo>
                    <a:pt x="413378" y="233895"/>
                  </a:lnTo>
                  <a:lnTo>
                    <a:pt x="454610" y="212682"/>
                  </a:lnTo>
                  <a:lnTo>
                    <a:pt x="497429" y="192311"/>
                  </a:lnTo>
                  <a:lnTo>
                    <a:pt x="541784" y="172811"/>
                  </a:lnTo>
                  <a:lnTo>
                    <a:pt x="587625" y="154207"/>
                  </a:lnTo>
                  <a:lnTo>
                    <a:pt x="634899" y="136525"/>
                  </a:lnTo>
                  <a:lnTo>
                    <a:pt x="683554" y="119792"/>
                  </a:lnTo>
                  <a:lnTo>
                    <a:pt x="733541" y="104035"/>
                  </a:lnTo>
                  <a:lnTo>
                    <a:pt x="784806" y="89280"/>
                  </a:lnTo>
                  <a:lnTo>
                    <a:pt x="837300" y="75553"/>
                  </a:lnTo>
                  <a:lnTo>
                    <a:pt x="890970" y="62882"/>
                  </a:lnTo>
                  <a:lnTo>
                    <a:pt x="945765" y="51291"/>
                  </a:lnTo>
                  <a:lnTo>
                    <a:pt x="1001633" y="40808"/>
                  </a:lnTo>
                  <a:lnTo>
                    <a:pt x="1058524" y="31460"/>
                  </a:lnTo>
                  <a:lnTo>
                    <a:pt x="1116385" y="23272"/>
                  </a:lnTo>
                  <a:lnTo>
                    <a:pt x="1175166" y="16271"/>
                  </a:lnTo>
                  <a:lnTo>
                    <a:pt x="1234815" y="10484"/>
                  </a:lnTo>
                  <a:lnTo>
                    <a:pt x="1295280" y="5937"/>
                  </a:lnTo>
                  <a:lnTo>
                    <a:pt x="1356511" y="2656"/>
                  </a:lnTo>
                  <a:lnTo>
                    <a:pt x="1418455" y="668"/>
                  </a:lnTo>
                  <a:lnTo>
                    <a:pt x="1481062" y="0"/>
                  </a:lnTo>
                  <a:lnTo>
                    <a:pt x="1513566" y="183"/>
                  </a:lnTo>
                  <a:lnTo>
                    <a:pt x="1546050" y="733"/>
                  </a:lnTo>
                  <a:lnTo>
                    <a:pt x="1578504" y="1650"/>
                  </a:lnTo>
                  <a:lnTo>
                    <a:pt x="1610914" y="2934"/>
                  </a:lnTo>
                  <a:lnTo>
                    <a:pt x="1547612" y="6497"/>
                  </a:lnTo>
                  <a:lnTo>
                    <a:pt x="1485186" y="11396"/>
                  </a:lnTo>
                  <a:lnTo>
                    <a:pt x="1423691" y="17601"/>
                  </a:lnTo>
                  <a:lnTo>
                    <a:pt x="1363178" y="25083"/>
                  </a:lnTo>
                  <a:lnTo>
                    <a:pt x="1303700" y="33811"/>
                  </a:lnTo>
                  <a:lnTo>
                    <a:pt x="1245309" y="43758"/>
                  </a:lnTo>
                  <a:lnTo>
                    <a:pt x="1188058" y="54892"/>
                  </a:lnTo>
                  <a:lnTo>
                    <a:pt x="1131999" y="67185"/>
                  </a:lnTo>
                  <a:lnTo>
                    <a:pt x="1077186" y="80607"/>
                  </a:lnTo>
                  <a:lnTo>
                    <a:pt x="1023670" y="95128"/>
                  </a:lnTo>
                  <a:lnTo>
                    <a:pt x="971504" y="110720"/>
                  </a:lnTo>
                  <a:lnTo>
                    <a:pt x="920740" y="127352"/>
                  </a:lnTo>
                  <a:lnTo>
                    <a:pt x="871432" y="144996"/>
                  </a:lnTo>
                  <a:lnTo>
                    <a:pt x="823630" y="163621"/>
                  </a:lnTo>
                  <a:lnTo>
                    <a:pt x="777389" y="183198"/>
                  </a:lnTo>
                  <a:lnTo>
                    <a:pt x="732761" y="203698"/>
                  </a:lnTo>
                  <a:lnTo>
                    <a:pt x="689798" y="225090"/>
                  </a:lnTo>
                  <a:lnTo>
                    <a:pt x="648552" y="247347"/>
                  </a:lnTo>
                  <a:lnTo>
                    <a:pt x="609076" y="270437"/>
                  </a:lnTo>
                  <a:lnTo>
                    <a:pt x="571423" y="294332"/>
                  </a:lnTo>
                  <a:lnTo>
                    <a:pt x="535645" y="319002"/>
                  </a:lnTo>
                  <a:lnTo>
                    <a:pt x="501795" y="344417"/>
                  </a:lnTo>
                  <a:lnTo>
                    <a:pt x="469925" y="370549"/>
                  </a:lnTo>
                  <a:lnTo>
                    <a:pt x="440088" y="397367"/>
                  </a:lnTo>
                  <a:lnTo>
                    <a:pt x="412335" y="424843"/>
                  </a:lnTo>
                  <a:lnTo>
                    <a:pt x="363297" y="481646"/>
                  </a:lnTo>
                  <a:lnTo>
                    <a:pt x="323229" y="540724"/>
                  </a:lnTo>
                  <a:lnTo>
                    <a:pt x="292552" y="601841"/>
                  </a:lnTo>
                  <a:lnTo>
                    <a:pt x="271687" y="664759"/>
                  </a:lnTo>
                  <a:lnTo>
                    <a:pt x="261053" y="729244"/>
                  </a:lnTo>
                  <a:lnTo>
                    <a:pt x="259704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E67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30350" y="1676399"/>
              <a:ext cx="3495675" cy="762000"/>
            </a:xfrm>
            <a:custGeom>
              <a:rect l="l" t="t" r="r" b="b"/>
              <a:pathLst>
                <a:path w="3495675" h="762000">
                  <a:moveTo>
                    <a:pt x="1610914" y="2934"/>
                  </a:moveTo>
                  <a:lnTo>
                    <a:pt x="1547612" y="6497"/>
                  </a:lnTo>
                  <a:lnTo>
                    <a:pt x="1485186" y="11396"/>
                  </a:lnTo>
                  <a:lnTo>
                    <a:pt x="1423691" y="17601"/>
                  </a:lnTo>
                  <a:lnTo>
                    <a:pt x="1363178" y="25083"/>
                  </a:lnTo>
                  <a:lnTo>
                    <a:pt x="1303700" y="33811"/>
                  </a:lnTo>
                  <a:lnTo>
                    <a:pt x="1245309" y="43758"/>
                  </a:lnTo>
                  <a:lnTo>
                    <a:pt x="1188058" y="54892"/>
                  </a:lnTo>
                  <a:lnTo>
                    <a:pt x="1131999" y="67185"/>
                  </a:lnTo>
                  <a:lnTo>
                    <a:pt x="1077186" y="80607"/>
                  </a:lnTo>
                  <a:lnTo>
                    <a:pt x="1023670" y="95128"/>
                  </a:lnTo>
                  <a:lnTo>
                    <a:pt x="971504" y="110720"/>
                  </a:lnTo>
                  <a:lnTo>
                    <a:pt x="920740" y="127352"/>
                  </a:lnTo>
                  <a:lnTo>
                    <a:pt x="871432" y="144996"/>
                  </a:lnTo>
                  <a:lnTo>
                    <a:pt x="823630" y="163621"/>
                  </a:lnTo>
                  <a:lnTo>
                    <a:pt x="777389" y="183198"/>
                  </a:lnTo>
                  <a:lnTo>
                    <a:pt x="732761" y="203698"/>
                  </a:lnTo>
                  <a:lnTo>
                    <a:pt x="689798" y="225090"/>
                  </a:lnTo>
                  <a:lnTo>
                    <a:pt x="648552" y="247347"/>
                  </a:lnTo>
                  <a:lnTo>
                    <a:pt x="609076" y="270437"/>
                  </a:lnTo>
                  <a:lnTo>
                    <a:pt x="571423" y="294332"/>
                  </a:lnTo>
                  <a:lnTo>
                    <a:pt x="535645" y="319002"/>
                  </a:lnTo>
                  <a:lnTo>
                    <a:pt x="501795" y="344417"/>
                  </a:lnTo>
                  <a:lnTo>
                    <a:pt x="469925" y="370549"/>
                  </a:lnTo>
                  <a:lnTo>
                    <a:pt x="440088" y="397367"/>
                  </a:lnTo>
                  <a:lnTo>
                    <a:pt x="412335" y="424843"/>
                  </a:lnTo>
                  <a:lnTo>
                    <a:pt x="363297" y="481646"/>
                  </a:lnTo>
                  <a:lnTo>
                    <a:pt x="323229" y="540724"/>
                  </a:lnTo>
                  <a:lnTo>
                    <a:pt x="292552" y="601841"/>
                  </a:lnTo>
                  <a:lnTo>
                    <a:pt x="271687" y="664759"/>
                  </a:lnTo>
                  <a:lnTo>
                    <a:pt x="261053" y="729244"/>
                  </a:lnTo>
                  <a:lnTo>
                    <a:pt x="259704" y="762000"/>
                  </a:lnTo>
                  <a:lnTo>
                    <a:pt x="0" y="762000"/>
                  </a:lnTo>
                  <a:lnTo>
                    <a:pt x="5162" y="697919"/>
                  </a:lnTo>
                  <a:lnTo>
                    <a:pt x="20377" y="635307"/>
                  </a:lnTo>
                  <a:lnTo>
                    <a:pt x="45232" y="574376"/>
                  </a:lnTo>
                  <a:lnTo>
                    <a:pt x="79317" y="515336"/>
                  </a:lnTo>
                  <a:lnTo>
                    <a:pt x="122219" y="458401"/>
                  </a:lnTo>
                  <a:lnTo>
                    <a:pt x="173529" y="403780"/>
                  </a:lnTo>
                  <a:lnTo>
                    <a:pt x="202208" y="377404"/>
                  </a:lnTo>
                  <a:lnTo>
                    <a:pt x="232834" y="351686"/>
                  </a:lnTo>
                  <a:lnTo>
                    <a:pt x="265356" y="326653"/>
                  </a:lnTo>
                  <a:lnTo>
                    <a:pt x="299723" y="302331"/>
                  </a:lnTo>
                  <a:lnTo>
                    <a:pt x="335883" y="278746"/>
                  </a:lnTo>
                  <a:lnTo>
                    <a:pt x="373785" y="255925"/>
                  </a:lnTo>
                  <a:lnTo>
                    <a:pt x="413378" y="233895"/>
                  </a:lnTo>
                  <a:lnTo>
                    <a:pt x="454610" y="212682"/>
                  </a:lnTo>
                  <a:lnTo>
                    <a:pt x="497429" y="192311"/>
                  </a:lnTo>
                  <a:lnTo>
                    <a:pt x="541784" y="172811"/>
                  </a:lnTo>
                  <a:lnTo>
                    <a:pt x="587625" y="154207"/>
                  </a:lnTo>
                  <a:lnTo>
                    <a:pt x="634899" y="136525"/>
                  </a:lnTo>
                  <a:lnTo>
                    <a:pt x="683554" y="119792"/>
                  </a:lnTo>
                  <a:lnTo>
                    <a:pt x="733541" y="104035"/>
                  </a:lnTo>
                  <a:lnTo>
                    <a:pt x="784807" y="89280"/>
                  </a:lnTo>
                  <a:lnTo>
                    <a:pt x="837300" y="75553"/>
                  </a:lnTo>
                  <a:lnTo>
                    <a:pt x="890970" y="62882"/>
                  </a:lnTo>
                  <a:lnTo>
                    <a:pt x="945765" y="51291"/>
                  </a:lnTo>
                  <a:lnTo>
                    <a:pt x="1001633" y="40808"/>
                  </a:lnTo>
                  <a:lnTo>
                    <a:pt x="1058524" y="31460"/>
                  </a:lnTo>
                  <a:lnTo>
                    <a:pt x="1116385" y="23272"/>
                  </a:lnTo>
                  <a:lnTo>
                    <a:pt x="1175166" y="16271"/>
                  </a:lnTo>
                  <a:lnTo>
                    <a:pt x="1234815" y="10484"/>
                  </a:lnTo>
                  <a:lnTo>
                    <a:pt x="1295280" y="5937"/>
                  </a:lnTo>
                  <a:lnTo>
                    <a:pt x="1356511" y="2656"/>
                  </a:lnTo>
                  <a:lnTo>
                    <a:pt x="1418455" y="668"/>
                  </a:lnTo>
                  <a:lnTo>
                    <a:pt x="1481062" y="0"/>
                  </a:lnTo>
                  <a:lnTo>
                    <a:pt x="1740768" y="0"/>
                  </a:lnTo>
                  <a:lnTo>
                    <a:pt x="1801285" y="632"/>
                  </a:lnTo>
                  <a:lnTo>
                    <a:pt x="1861321" y="2514"/>
                  </a:lnTo>
                  <a:lnTo>
                    <a:pt x="1920818" y="5625"/>
                  </a:lnTo>
                  <a:lnTo>
                    <a:pt x="1979718" y="9946"/>
                  </a:lnTo>
                  <a:lnTo>
                    <a:pt x="2037966" y="15454"/>
                  </a:lnTo>
                  <a:lnTo>
                    <a:pt x="2095505" y="22131"/>
                  </a:lnTo>
                  <a:lnTo>
                    <a:pt x="2152276" y="29953"/>
                  </a:lnTo>
                  <a:lnTo>
                    <a:pt x="2208225" y="38903"/>
                  </a:lnTo>
                  <a:lnTo>
                    <a:pt x="2263293" y="48957"/>
                  </a:lnTo>
                  <a:lnTo>
                    <a:pt x="2317425" y="60096"/>
                  </a:lnTo>
                  <a:lnTo>
                    <a:pt x="2370563" y="72300"/>
                  </a:lnTo>
                  <a:lnTo>
                    <a:pt x="2422650" y="85547"/>
                  </a:lnTo>
                  <a:lnTo>
                    <a:pt x="2473630" y="99816"/>
                  </a:lnTo>
                  <a:lnTo>
                    <a:pt x="2523445" y="115088"/>
                  </a:lnTo>
                  <a:lnTo>
                    <a:pt x="2572040" y="131342"/>
                  </a:lnTo>
                  <a:lnTo>
                    <a:pt x="2619357" y="148556"/>
                  </a:lnTo>
                  <a:lnTo>
                    <a:pt x="2665339" y="166710"/>
                  </a:lnTo>
                  <a:lnTo>
                    <a:pt x="2709929" y="185783"/>
                  </a:lnTo>
                  <a:lnTo>
                    <a:pt x="2753072" y="205756"/>
                  </a:lnTo>
                  <a:lnTo>
                    <a:pt x="2794709" y="226606"/>
                  </a:lnTo>
                  <a:lnTo>
                    <a:pt x="2834784" y="248314"/>
                  </a:lnTo>
                  <a:lnTo>
                    <a:pt x="2873241" y="270858"/>
                  </a:lnTo>
                  <a:lnTo>
                    <a:pt x="2910022" y="294219"/>
                  </a:lnTo>
                  <a:lnTo>
                    <a:pt x="2945070" y="318375"/>
                  </a:lnTo>
                  <a:lnTo>
                    <a:pt x="2978329" y="343306"/>
                  </a:lnTo>
                  <a:lnTo>
                    <a:pt x="3009743" y="368990"/>
                  </a:lnTo>
                  <a:lnTo>
                    <a:pt x="3039253" y="395409"/>
                  </a:lnTo>
                  <a:lnTo>
                    <a:pt x="3066804" y="422539"/>
                  </a:lnTo>
                  <a:lnTo>
                    <a:pt x="3115799" y="478857"/>
                  </a:lnTo>
                  <a:lnTo>
                    <a:pt x="3137129" y="508002"/>
                  </a:lnTo>
                  <a:lnTo>
                    <a:pt x="3495110" y="508002"/>
                  </a:lnTo>
                  <a:lnTo>
                    <a:pt x="3091979" y="762000"/>
                  </a:lnTo>
                  <a:lnTo>
                    <a:pt x="2519445" y="508002"/>
                  </a:lnTo>
                  <a:lnTo>
                    <a:pt x="2877425" y="508002"/>
                  </a:lnTo>
                  <a:lnTo>
                    <a:pt x="2856094" y="478857"/>
                  </a:lnTo>
                  <a:lnTo>
                    <a:pt x="2832633" y="450362"/>
                  </a:lnTo>
                  <a:lnTo>
                    <a:pt x="2779548" y="395409"/>
                  </a:lnTo>
                  <a:lnTo>
                    <a:pt x="2750038" y="368990"/>
                  </a:lnTo>
                  <a:lnTo>
                    <a:pt x="2718625" y="343306"/>
                  </a:lnTo>
                  <a:lnTo>
                    <a:pt x="2685365" y="318375"/>
                  </a:lnTo>
                  <a:lnTo>
                    <a:pt x="2650317" y="294219"/>
                  </a:lnTo>
                  <a:lnTo>
                    <a:pt x="2613536" y="270858"/>
                  </a:lnTo>
                  <a:lnTo>
                    <a:pt x="2575079" y="248314"/>
                  </a:lnTo>
                  <a:lnTo>
                    <a:pt x="2535004" y="226606"/>
                  </a:lnTo>
                  <a:lnTo>
                    <a:pt x="2493367" y="205756"/>
                  </a:lnTo>
                  <a:lnTo>
                    <a:pt x="2450224" y="185783"/>
                  </a:lnTo>
                  <a:lnTo>
                    <a:pt x="2405634" y="166710"/>
                  </a:lnTo>
                  <a:lnTo>
                    <a:pt x="2359652" y="148556"/>
                  </a:lnTo>
                  <a:lnTo>
                    <a:pt x="2312335" y="131342"/>
                  </a:lnTo>
                  <a:lnTo>
                    <a:pt x="2263740" y="115088"/>
                  </a:lnTo>
                  <a:lnTo>
                    <a:pt x="2213924" y="99816"/>
                  </a:lnTo>
                  <a:lnTo>
                    <a:pt x="2162945" y="85547"/>
                  </a:lnTo>
                  <a:lnTo>
                    <a:pt x="2110857" y="72300"/>
                  </a:lnTo>
                  <a:lnTo>
                    <a:pt x="2057720" y="60096"/>
                  </a:lnTo>
                  <a:lnTo>
                    <a:pt x="2003588" y="48957"/>
                  </a:lnTo>
                  <a:lnTo>
                    <a:pt x="1948520" y="38903"/>
                  </a:lnTo>
                  <a:lnTo>
                    <a:pt x="1892571" y="29953"/>
                  </a:lnTo>
                  <a:lnTo>
                    <a:pt x="1835799" y="22131"/>
                  </a:lnTo>
                  <a:lnTo>
                    <a:pt x="1778261" y="15454"/>
                  </a:lnTo>
                  <a:lnTo>
                    <a:pt x="1720013" y="9946"/>
                  </a:lnTo>
                  <a:lnTo>
                    <a:pt x="1661112" y="5625"/>
                  </a:lnTo>
                  <a:lnTo>
                    <a:pt x="1601616" y="2514"/>
                  </a:lnTo>
                  <a:lnTo>
                    <a:pt x="1541580" y="632"/>
                  </a:lnTo>
                  <a:lnTo>
                    <a:pt x="148106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029199" y="4262437"/>
            <a:ext cx="3432175" cy="619125"/>
            <a:chOff x="5029199" y="4262437"/>
            <a:chExt cx="3432175" cy="619125"/>
          </a:xfrm>
        </p:grpSpPr>
        <p:sp>
          <p:nvSpPr>
            <p:cNvPr id="16" name="object 16"/>
            <p:cNvSpPr/>
            <p:nvPr/>
          </p:nvSpPr>
          <p:spPr>
            <a:xfrm>
              <a:off x="6484155" y="4267200"/>
              <a:ext cx="1972310" cy="609600"/>
            </a:xfrm>
            <a:custGeom>
              <a:rect l="l" t="t" r="r" b="b"/>
              <a:pathLst>
                <a:path w="1972307" h="609600">
                  <a:moveTo>
                    <a:pt x="1577343" y="0"/>
                  </a:moveTo>
                  <a:lnTo>
                    <a:pt x="1016741" y="203198"/>
                  </a:lnTo>
                  <a:lnTo>
                    <a:pt x="1367262" y="203198"/>
                  </a:lnTo>
                  <a:lnTo>
                    <a:pt x="1345642" y="227283"/>
                  </a:lnTo>
                  <a:lnTo>
                    <a:pt x="1295790" y="273764"/>
                  </a:lnTo>
                  <a:lnTo>
                    <a:pt x="1237529" y="317873"/>
                  </a:lnTo>
                  <a:lnTo>
                    <a:pt x="1205399" y="338993"/>
                  </a:lnTo>
                  <a:lnTo>
                    <a:pt x="1171350" y="359465"/>
                  </a:lnTo>
                  <a:lnTo>
                    <a:pt x="1135445" y="379271"/>
                  </a:lnTo>
                  <a:lnTo>
                    <a:pt x="1097744" y="398393"/>
                  </a:lnTo>
                  <a:lnTo>
                    <a:pt x="1058309" y="416813"/>
                  </a:lnTo>
                  <a:lnTo>
                    <a:pt x="1017201" y="434512"/>
                  </a:lnTo>
                  <a:lnTo>
                    <a:pt x="974482" y="451472"/>
                  </a:lnTo>
                  <a:lnTo>
                    <a:pt x="930214" y="467675"/>
                  </a:lnTo>
                  <a:lnTo>
                    <a:pt x="884457" y="483102"/>
                  </a:lnTo>
                  <a:lnTo>
                    <a:pt x="837272" y="497736"/>
                  </a:lnTo>
                  <a:lnTo>
                    <a:pt x="788722" y="511558"/>
                  </a:lnTo>
                  <a:lnTo>
                    <a:pt x="738868" y="524550"/>
                  </a:lnTo>
                  <a:lnTo>
                    <a:pt x="687771" y="536693"/>
                  </a:lnTo>
                  <a:lnTo>
                    <a:pt x="635492" y="547970"/>
                  </a:lnTo>
                  <a:lnTo>
                    <a:pt x="582093" y="558362"/>
                  </a:lnTo>
                  <a:lnTo>
                    <a:pt x="527635" y="567851"/>
                  </a:lnTo>
                  <a:lnTo>
                    <a:pt x="472179" y="576418"/>
                  </a:lnTo>
                  <a:lnTo>
                    <a:pt x="415788" y="584046"/>
                  </a:lnTo>
                  <a:lnTo>
                    <a:pt x="358521" y="590716"/>
                  </a:lnTo>
                  <a:lnTo>
                    <a:pt x="300442" y="596410"/>
                  </a:lnTo>
                  <a:lnTo>
                    <a:pt x="241610" y="601110"/>
                  </a:lnTo>
                  <a:lnTo>
                    <a:pt x="182086" y="604797"/>
                  </a:lnTo>
                  <a:lnTo>
                    <a:pt x="121930" y="607453"/>
                  </a:lnTo>
                  <a:lnTo>
                    <a:pt x="61184" y="609060"/>
                  </a:lnTo>
                  <a:lnTo>
                    <a:pt x="0" y="609600"/>
                  </a:lnTo>
                  <a:lnTo>
                    <a:pt x="254291" y="609600"/>
                  </a:lnTo>
                  <a:lnTo>
                    <a:pt x="315526" y="609060"/>
                  </a:lnTo>
                  <a:lnTo>
                    <a:pt x="376238" y="607453"/>
                  </a:lnTo>
                  <a:lnTo>
                    <a:pt x="436386" y="604797"/>
                  </a:lnTo>
                  <a:lnTo>
                    <a:pt x="495906" y="601110"/>
                  </a:lnTo>
                  <a:lnTo>
                    <a:pt x="554736" y="596410"/>
                  </a:lnTo>
                  <a:lnTo>
                    <a:pt x="612814" y="590716"/>
                  </a:lnTo>
                  <a:lnTo>
                    <a:pt x="670079" y="584046"/>
                  </a:lnTo>
                  <a:lnTo>
                    <a:pt x="726470" y="576418"/>
                  </a:lnTo>
                  <a:lnTo>
                    <a:pt x="781925" y="567851"/>
                  </a:lnTo>
                  <a:lnTo>
                    <a:pt x="836382" y="558362"/>
                  </a:lnTo>
                  <a:lnTo>
                    <a:pt x="889781" y="547970"/>
                  </a:lnTo>
                  <a:lnTo>
                    <a:pt x="942060" y="536693"/>
                  </a:lnTo>
                  <a:lnTo>
                    <a:pt x="993158" y="524550"/>
                  </a:lnTo>
                  <a:lnTo>
                    <a:pt x="1043012" y="511558"/>
                  </a:lnTo>
                  <a:lnTo>
                    <a:pt x="1091562" y="497736"/>
                  </a:lnTo>
                  <a:lnTo>
                    <a:pt x="1138746" y="483102"/>
                  </a:lnTo>
                  <a:lnTo>
                    <a:pt x="1184503" y="467674"/>
                  </a:lnTo>
                  <a:lnTo>
                    <a:pt x="1228772" y="451471"/>
                  </a:lnTo>
                  <a:lnTo>
                    <a:pt x="1271491" y="434511"/>
                  </a:lnTo>
                  <a:lnTo>
                    <a:pt x="1312598" y="416812"/>
                  </a:lnTo>
                  <a:lnTo>
                    <a:pt x="1352033" y="398393"/>
                  </a:lnTo>
                  <a:lnTo>
                    <a:pt x="1389734" y="379271"/>
                  </a:lnTo>
                  <a:lnTo>
                    <a:pt x="1425639" y="359465"/>
                  </a:lnTo>
                  <a:lnTo>
                    <a:pt x="1459688" y="338993"/>
                  </a:lnTo>
                  <a:lnTo>
                    <a:pt x="1491818" y="317873"/>
                  </a:lnTo>
                  <a:lnTo>
                    <a:pt x="1550079" y="273763"/>
                  </a:lnTo>
                  <a:lnTo>
                    <a:pt x="1599930" y="227282"/>
                  </a:lnTo>
                  <a:lnTo>
                    <a:pt x="1621549" y="203198"/>
                  </a:lnTo>
                  <a:lnTo>
                    <a:pt x="1972071" y="203198"/>
                  </a:lnTo>
                  <a:lnTo>
                    <a:pt x="157734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033962" y="4267199"/>
              <a:ext cx="1577340" cy="609600"/>
            </a:xfrm>
            <a:custGeom>
              <a:rect l="l" t="t" r="r" b="b"/>
              <a:pathLst>
                <a:path w="1577340" h="609600">
                  <a:moveTo>
                    <a:pt x="254287" y="0"/>
                  </a:moveTo>
                  <a:lnTo>
                    <a:pt x="0" y="0"/>
                  </a:lnTo>
                  <a:lnTo>
                    <a:pt x="1492" y="27904"/>
                  </a:lnTo>
                  <a:lnTo>
                    <a:pt x="13238" y="82719"/>
                  </a:lnTo>
                  <a:lnTo>
                    <a:pt x="36240" y="136030"/>
                  </a:lnTo>
                  <a:lnTo>
                    <a:pt x="69985" y="187624"/>
                  </a:lnTo>
                  <a:lnTo>
                    <a:pt x="113963" y="237283"/>
                  </a:lnTo>
                  <a:lnTo>
                    <a:pt x="167660" y="284794"/>
                  </a:lnTo>
                  <a:lnTo>
                    <a:pt x="230564" y="329941"/>
                  </a:lnTo>
                  <a:lnTo>
                    <a:pt x="265310" y="351560"/>
                  </a:lnTo>
                  <a:lnTo>
                    <a:pt x="302165" y="372508"/>
                  </a:lnTo>
                  <a:lnTo>
                    <a:pt x="341066" y="392757"/>
                  </a:lnTo>
                  <a:lnTo>
                    <a:pt x="381950" y="412281"/>
                  </a:lnTo>
                  <a:lnTo>
                    <a:pt x="424751" y="431052"/>
                  </a:lnTo>
                  <a:lnTo>
                    <a:pt x="469406" y="449044"/>
                  </a:lnTo>
                  <a:lnTo>
                    <a:pt x="515851" y="466230"/>
                  </a:lnTo>
                  <a:lnTo>
                    <a:pt x="564023" y="482582"/>
                  </a:lnTo>
                  <a:lnTo>
                    <a:pt x="613856" y="498074"/>
                  </a:lnTo>
                  <a:lnTo>
                    <a:pt x="665287" y="512680"/>
                  </a:lnTo>
                  <a:lnTo>
                    <a:pt x="718252" y="526372"/>
                  </a:lnTo>
                  <a:lnTo>
                    <a:pt x="772688" y="539123"/>
                  </a:lnTo>
                  <a:lnTo>
                    <a:pt x="828529" y="550906"/>
                  </a:lnTo>
                  <a:lnTo>
                    <a:pt x="885712" y="561695"/>
                  </a:lnTo>
                  <a:lnTo>
                    <a:pt x="944173" y="571462"/>
                  </a:lnTo>
                  <a:lnTo>
                    <a:pt x="1003849" y="580181"/>
                  </a:lnTo>
                  <a:lnTo>
                    <a:pt x="1064674" y="587825"/>
                  </a:lnTo>
                  <a:lnTo>
                    <a:pt x="1126585" y="594366"/>
                  </a:lnTo>
                  <a:lnTo>
                    <a:pt x="1189519" y="599779"/>
                  </a:lnTo>
                  <a:lnTo>
                    <a:pt x="1253410" y="604035"/>
                  </a:lnTo>
                  <a:lnTo>
                    <a:pt x="1318196" y="607109"/>
                  </a:lnTo>
                  <a:lnTo>
                    <a:pt x="1383812" y="608973"/>
                  </a:lnTo>
                  <a:lnTo>
                    <a:pt x="1450193" y="609600"/>
                  </a:lnTo>
                  <a:lnTo>
                    <a:pt x="1513827" y="609013"/>
                  </a:lnTo>
                  <a:lnTo>
                    <a:pt x="1577338" y="607253"/>
                  </a:lnTo>
                  <a:lnTo>
                    <a:pt x="1509761" y="604090"/>
                  </a:lnTo>
                  <a:lnTo>
                    <a:pt x="1443213" y="599658"/>
                  </a:lnTo>
                  <a:lnTo>
                    <a:pt x="1377759" y="593987"/>
                  </a:lnTo>
                  <a:lnTo>
                    <a:pt x="1313466" y="587109"/>
                  </a:lnTo>
                  <a:lnTo>
                    <a:pt x="1250402" y="579053"/>
                  </a:lnTo>
                  <a:lnTo>
                    <a:pt x="1188633" y="569852"/>
                  </a:lnTo>
                  <a:lnTo>
                    <a:pt x="1128225" y="559534"/>
                  </a:lnTo>
                  <a:lnTo>
                    <a:pt x="1069246" y="548131"/>
                  </a:lnTo>
                  <a:lnTo>
                    <a:pt x="1011762" y="535674"/>
                  </a:lnTo>
                  <a:lnTo>
                    <a:pt x="955840" y="522192"/>
                  </a:lnTo>
                  <a:lnTo>
                    <a:pt x="901547" y="507718"/>
                  </a:lnTo>
                  <a:lnTo>
                    <a:pt x="848949" y="492281"/>
                  </a:lnTo>
                  <a:lnTo>
                    <a:pt x="798114" y="475912"/>
                  </a:lnTo>
                  <a:lnTo>
                    <a:pt x="749107" y="458641"/>
                  </a:lnTo>
                  <a:lnTo>
                    <a:pt x="701997" y="440500"/>
                  </a:lnTo>
                  <a:lnTo>
                    <a:pt x="656848" y="421519"/>
                  </a:lnTo>
                  <a:lnTo>
                    <a:pt x="613730" y="401728"/>
                  </a:lnTo>
                  <a:lnTo>
                    <a:pt x="572707" y="381159"/>
                  </a:lnTo>
                  <a:lnTo>
                    <a:pt x="533847" y="359841"/>
                  </a:lnTo>
                  <a:lnTo>
                    <a:pt x="497216" y="337806"/>
                  </a:lnTo>
                  <a:lnTo>
                    <a:pt x="462882" y="315084"/>
                  </a:lnTo>
                  <a:lnTo>
                    <a:pt x="430911" y="291706"/>
                  </a:lnTo>
                  <a:lnTo>
                    <a:pt x="374326" y="243103"/>
                  </a:lnTo>
                  <a:lnTo>
                    <a:pt x="327993" y="192244"/>
                  </a:lnTo>
                  <a:lnTo>
                    <a:pt x="292449" y="139372"/>
                  </a:lnTo>
                  <a:lnTo>
                    <a:pt x="268226" y="84734"/>
                  </a:lnTo>
                  <a:lnTo>
                    <a:pt x="255858" y="28574"/>
                  </a:lnTo>
                  <a:lnTo>
                    <a:pt x="254287" y="0"/>
                  </a:lnTo>
                  <a:close/>
                </a:path>
              </a:pathLst>
            </a:custGeom>
            <a:solidFill>
              <a:srgbClr val="3E67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033962" y="4267199"/>
              <a:ext cx="3422650" cy="609600"/>
            </a:xfrm>
            <a:custGeom>
              <a:rect l="l" t="t" r="r" b="b"/>
              <a:pathLst>
                <a:path w="3422650" h="609600">
                  <a:moveTo>
                    <a:pt x="1577338" y="607253"/>
                  </a:moveTo>
                  <a:lnTo>
                    <a:pt x="1509761" y="604090"/>
                  </a:lnTo>
                  <a:lnTo>
                    <a:pt x="1443213" y="599658"/>
                  </a:lnTo>
                  <a:lnTo>
                    <a:pt x="1377759" y="593987"/>
                  </a:lnTo>
                  <a:lnTo>
                    <a:pt x="1313466" y="587109"/>
                  </a:lnTo>
                  <a:lnTo>
                    <a:pt x="1250402" y="579053"/>
                  </a:lnTo>
                  <a:lnTo>
                    <a:pt x="1188633" y="569852"/>
                  </a:lnTo>
                  <a:lnTo>
                    <a:pt x="1128225" y="559534"/>
                  </a:lnTo>
                  <a:lnTo>
                    <a:pt x="1069246" y="548131"/>
                  </a:lnTo>
                  <a:lnTo>
                    <a:pt x="1011762" y="535674"/>
                  </a:lnTo>
                  <a:lnTo>
                    <a:pt x="955840" y="522192"/>
                  </a:lnTo>
                  <a:lnTo>
                    <a:pt x="901547" y="507718"/>
                  </a:lnTo>
                  <a:lnTo>
                    <a:pt x="848949" y="492281"/>
                  </a:lnTo>
                  <a:lnTo>
                    <a:pt x="798114" y="475912"/>
                  </a:lnTo>
                  <a:lnTo>
                    <a:pt x="749107" y="458641"/>
                  </a:lnTo>
                  <a:lnTo>
                    <a:pt x="701997" y="440500"/>
                  </a:lnTo>
                  <a:lnTo>
                    <a:pt x="656848" y="421519"/>
                  </a:lnTo>
                  <a:lnTo>
                    <a:pt x="613730" y="401728"/>
                  </a:lnTo>
                  <a:lnTo>
                    <a:pt x="572707" y="381159"/>
                  </a:lnTo>
                  <a:lnTo>
                    <a:pt x="533847" y="359841"/>
                  </a:lnTo>
                  <a:lnTo>
                    <a:pt x="497216" y="337806"/>
                  </a:lnTo>
                  <a:lnTo>
                    <a:pt x="462882" y="315084"/>
                  </a:lnTo>
                  <a:lnTo>
                    <a:pt x="430911" y="291706"/>
                  </a:lnTo>
                  <a:lnTo>
                    <a:pt x="374326" y="243103"/>
                  </a:lnTo>
                  <a:lnTo>
                    <a:pt x="327993" y="192244"/>
                  </a:lnTo>
                  <a:lnTo>
                    <a:pt x="292449" y="139372"/>
                  </a:lnTo>
                  <a:lnTo>
                    <a:pt x="268226" y="84734"/>
                  </a:lnTo>
                  <a:lnTo>
                    <a:pt x="255858" y="28574"/>
                  </a:lnTo>
                  <a:lnTo>
                    <a:pt x="254287" y="0"/>
                  </a:lnTo>
                  <a:lnTo>
                    <a:pt x="0" y="0"/>
                  </a:lnTo>
                  <a:lnTo>
                    <a:pt x="5926" y="55486"/>
                  </a:lnTo>
                  <a:lnTo>
                    <a:pt x="23364" y="109576"/>
                  </a:lnTo>
                  <a:lnTo>
                    <a:pt x="51802" y="162055"/>
                  </a:lnTo>
                  <a:lnTo>
                    <a:pt x="90727" y="212709"/>
                  </a:lnTo>
                  <a:lnTo>
                    <a:pt x="139628" y="261321"/>
                  </a:lnTo>
                  <a:lnTo>
                    <a:pt x="197993" y="307676"/>
                  </a:lnTo>
                  <a:lnTo>
                    <a:pt x="230564" y="329941"/>
                  </a:lnTo>
                  <a:lnTo>
                    <a:pt x="265310" y="351560"/>
                  </a:lnTo>
                  <a:lnTo>
                    <a:pt x="302165" y="372508"/>
                  </a:lnTo>
                  <a:lnTo>
                    <a:pt x="341067" y="392757"/>
                  </a:lnTo>
                  <a:lnTo>
                    <a:pt x="381950" y="412281"/>
                  </a:lnTo>
                  <a:lnTo>
                    <a:pt x="424751" y="431052"/>
                  </a:lnTo>
                  <a:lnTo>
                    <a:pt x="469406" y="449044"/>
                  </a:lnTo>
                  <a:lnTo>
                    <a:pt x="515852" y="466230"/>
                  </a:lnTo>
                  <a:lnTo>
                    <a:pt x="564023" y="482582"/>
                  </a:lnTo>
                  <a:lnTo>
                    <a:pt x="613856" y="498074"/>
                  </a:lnTo>
                  <a:lnTo>
                    <a:pt x="665287" y="512680"/>
                  </a:lnTo>
                  <a:lnTo>
                    <a:pt x="718253" y="526372"/>
                  </a:lnTo>
                  <a:lnTo>
                    <a:pt x="772688" y="539123"/>
                  </a:lnTo>
                  <a:lnTo>
                    <a:pt x="828529" y="550906"/>
                  </a:lnTo>
                  <a:lnTo>
                    <a:pt x="885712" y="561695"/>
                  </a:lnTo>
                  <a:lnTo>
                    <a:pt x="944174" y="571462"/>
                  </a:lnTo>
                  <a:lnTo>
                    <a:pt x="1003849" y="580181"/>
                  </a:lnTo>
                  <a:lnTo>
                    <a:pt x="1064675" y="587825"/>
                  </a:lnTo>
                  <a:lnTo>
                    <a:pt x="1126586" y="594366"/>
                  </a:lnTo>
                  <a:lnTo>
                    <a:pt x="1189519" y="599779"/>
                  </a:lnTo>
                  <a:lnTo>
                    <a:pt x="1253411" y="604035"/>
                  </a:lnTo>
                  <a:lnTo>
                    <a:pt x="1318197" y="607109"/>
                  </a:lnTo>
                  <a:lnTo>
                    <a:pt x="1383812" y="608973"/>
                  </a:lnTo>
                  <a:lnTo>
                    <a:pt x="1450194" y="609600"/>
                  </a:lnTo>
                  <a:lnTo>
                    <a:pt x="1704484" y="609600"/>
                  </a:lnTo>
                  <a:lnTo>
                    <a:pt x="1765706" y="609061"/>
                  </a:lnTo>
                  <a:lnTo>
                    <a:pt x="1826424" y="607453"/>
                  </a:lnTo>
                  <a:lnTo>
                    <a:pt x="1886575" y="604797"/>
                  </a:lnTo>
                  <a:lnTo>
                    <a:pt x="1946096" y="601110"/>
                  </a:lnTo>
                  <a:lnTo>
                    <a:pt x="2004927" y="596411"/>
                  </a:lnTo>
                  <a:lnTo>
                    <a:pt x="2063006" y="590717"/>
                  </a:lnTo>
                  <a:lnTo>
                    <a:pt x="2120272" y="584047"/>
                  </a:lnTo>
                  <a:lnTo>
                    <a:pt x="2176663" y="576419"/>
                  </a:lnTo>
                  <a:lnTo>
                    <a:pt x="2232118" y="567851"/>
                  </a:lnTo>
                  <a:lnTo>
                    <a:pt x="2286576" y="558362"/>
                  </a:lnTo>
                  <a:lnTo>
                    <a:pt x="2339975" y="547970"/>
                  </a:lnTo>
                  <a:lnTo>
                    <a:pt x="2392254" y="536693"/>
                  </a:lnTo>
                  <a:lnTo>
                    <a:pt x="2443351" y="524550"/>
                  </a:lnTo>
                  <a:lnTo>
                    <a:pt x="2493205" y="511558"/>
                  </a:lnTo>
                  <a:lnTo>
                    <a:pt x="2541755" y="497736"/>
                  </a:lnTo>
                  <a:lnTo>
                    <a:pt x="2588939" y="483102"/>
                  </a:lnTo>
                  <a:lnTo>
                    <a:pt x="2634697" y="467675"/>
                  </a:lnTo>
                  <a:lnTo>
                    <a:pt x="2678965" y="451472"/>
                  </a:lnTo>
                  <a:lnTo>
                    <a:pt x="2721684" y="434512"/>
                  </a:lnTo>
                  <a:lnTo>
                    <a:pt x="2762792" y="416813"/>
                  </a:lnTo>
                  <a:lnTo>
                    <a:pt x="2802226" y="398393"/>
                  </a:lnTo>
                  <a:lnTo>
                    <a:pt x="2839927" y="379271"/>
                  </a:lnTo>
                  <a:lnTo>
                    <a:pt x="2875833" y="359465"/>
                  </a:lnTo>
                  <a:lnTo>
                    <a:pt x="2909881" y="338993"/>
                  </a:lnTo>
                  <a:lnTo>
                    <a:pt x="2942012" y="317873"/>
                  </a:lnTo>
                  <a:lnTo>
                    <a:pt x="3000272" y="273764"/>
                  </a:lnTo>
                  <a:lnTo>
                    <a:pt x="3050123" y="227283"/>
                  </a:lnTo>
                  <a:lnTo>
                    <a:pt x="3071742" y="203198"/>
                  </a:lnTo>
                  <a:lnTo>
                    <a:pt x="3422264" y="203198"/>
                  </a:lnTo>
                  <a:lnTo>
                    <a:pt x="3027536" y="0"/>
                  </a:lnTo>
                  <a:lnTo>
                    <a:pt x="2466935" y="203198"/>
                  </a:lnTo>
                  <a:lnTo>
                    <a:pt x="2817455" y="203198"/>
                  </a:lnTo>
                  <a:lnTo>
                    <a:pt x="2795835" y="227283"/>
                  </a:lnTo>
                  <a:lnTo>
                    <a:pt x="2771991" y="250811"/>
                  </a:lnTo>
                  <a:lnTo>
                    <a:pt x="2717874" y="296125"/>
                  </a:lnTo>
                  <a:lnTo>
                    <a:pt x="2655592" y="338993"/>
                  </a:lnTo>
                  <a:lnTo>
                    <a:pt x="2621543" y="359466"/>
                  </a:lnTo>
                  <a:lnTo>
                    <a:pt x="2585638" y="379272"/>
                  </a:lnTo>
                  <a:lnTo>
                    <a:pt x="2547937" y="398394"/>
                  </a:lnTo>
                  <a:lnTo>
                    <a:pt x="2508502" y="416813"/>
                  </a:lnTo>
                  <a:lnTo>
                    <a:pt x="2467395" y="434512"/>
                  </a:lnTo>
                  <a:lnTo>
                    <a:pt x="2424676" y="451472"/>
                  </a:lnTo>
                  <a:lnTo>
                    <a:pt x="2380407" y="467675"/>
                  </a:lnTo>
                  <a:lnTo>
                    <a:pt x="2334650" y="483102"/>
                  </a:lnTo>
                  <a:lnTo>
                    <a:pt x="2287465" y="497736"/>
                  </a:lnTo>
                  <a:lnTo>
                    <a:pt x="2238915" y="511558"/>
                  </a:lnTo>
                  <a:lnTo>
                    <a:pt x="2189061" y="524550"/>
                  </a:lnTo>
                  <a:lnTo>
                    <a:pt x="2137964" y="536693"/>
                  </a:lnTo>
                  <a:lnTo>
                    <a:pt x="2085685" y="547970"/>
                  </a:lnTo>
                  <a:lnTo>
                    <a:pt x="2032286" y="558362"/>
                  </a:lnTo>
                  <a:lnTo>
                    <a:pt x="1977828" y="567851"/>
                  </a:lnTo>
                  <a:lnTo>
                    <a:pt x="1922373" y="576419"/>
                  </a:lnTo>
                  <a:lnTo>
                    <a:pt x="1865982" y="584046"/>
                  </a:lnTo>
                  <a:lnTo>
                    <a:pt x="1808716" y="590717"/>
                  </a:lnTo>
                  <a:lnTo>
                    <a:pt x="1750637" y="596410"/>
                  </a:lnTo>
                  <a:lnTo>
                    <a:pt x="1691807" y="601110"/>
                  </a:lnTo>
                  <a:lnTo>
                    <a:pt x="1632285" y="604797"/>
                  </a:lnTo>
                  <a:lnTo>
                    <a:pt x="1572135" y="607453"/>
                  </a:lnTo>
                  <a:lnTo>
                    <a:pt x="1511417" y="609060"/>
                  </a:lnTo>
                  <a:lnTo>
                    <a:pt x="1450193" y="60960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7489" y="810895"/>
            <a:ext cx="4089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spc="-10">
                <a:solidFill>
                  <a:srgbClr val="0000FF"/>
                </a:solidFill>
                <a:latin typeface="黑体"/>
                <a:cs typeface="黑体"/>
              </a:rPr>
              <a:t>人生旳第一大问题</a:t>
            </a:r>
            <a:endParaRPr sz="4000">
              <a:latin typeface="黑体"/>
              <a:cs typeface="黑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1056" y="2132488"/>
            <a:ext cx="541020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0600" b="1" spc="-15">
                <a:solidFill>
                  <a:srgbClr val="CC0000"/>
                </a:solidFill>
                <a:latin typeface="Microsoft JhengHei"/>
                <a:cs typeface="Microsoft JhengHei"/>
              </a:rPr>
              <a:t>意外问题</a:t>
            </a:r>
            <a:endParaRPr sz="10600">
              <a:latin typeface="Microsoft JhengHei"/>
              <a:cs typeface="Microsoft JhengHei"/>
            </a:endParaRPr>
          </a:p>
          <a:p>
            <a:pPr marL="75565" algn="ctr">
              <a:lnSpc>
                <a:spcPct val="100000"/>
              </a:lnSpc>
              <a:spcBef>
                <a:spcPts val="5060"/>
              </a:spcBef>
            </a:pPr>
            <a:r>
              <a:rPr sz="3600" spc="-10">
                <a:latin typeface="宋体"/>
                <a:cs typeface="宋体"/>
              </a:rPr>
              <a:t>销售理念与销售逻辑</a:t>
            </a:r>
            <a:endParaRPr sz="3600">
              <a:latin typeface="宋体"/>
              <a:cs typeface="宋体"/>
            </a:endParaRPr>
          </a:p>
          <a:p>
            <a:pPr marL="75565" algn="ctr">
              <a:lnSpc>
                <a:spcPct val="100000"/>
              </a:lnSpc>
              <a:spcBef>
                <a:spcPts val="2280"/>
              </a:spcBef>
            </a:pPr>
            <a:r>
              <a:rPr sz="3600">
                <a:latin typeface="黑体"/>
                <a:cs typeface="黑体"/>
              </a:rPr>
              <a:t>（说什么和怎么说</a:t>
            </a:r>
            <a:r>
              <a:rPr sz="3600" spc="-50">
                <a:latin typeface="黑体"/>
                <a:cs typeface="黑体"/>
              </a:rPr>
              <a:t>）</a:t>
            </a:r>
            <a:endParaRPr sz="36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2290" y="2033270"/>
            <a:ext cx="85598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0" algn="just">
              <a:lnSpc>
                <a:spcPct val="100000"/>
              </a:lnSpc>
              <a:spcBef>
                <a:spcPts val="100"/>
              </a:spcBef>
            </a:pPr>
            <a:r>
              <a:rPr sz="4800" b="1">
                <a:solidFill>
                  <a:srgbClr val="CC0000"/>
                </a:solidFill>
                <a:latin typeface="Microsoft JhengHei"/>
                <a:cs typeface="Microsoft JhengHei"/>
              </a:rPr>
              <a:t>每个人都会面对意外风险</a:t>
            </a:r>
            <a:r>
              <a:rPr sz="4800" spc="-50">
                <a:solidFill>
                  <a:srgbClr val="4F81BD"/>
                </a:solidFill>
                <a:latin typeface="黑体"/>
                <a:cs typeface="黑体"/>
              </a:rPr>
              <a:t>，</a:t>
            </a:r>
            <a:r>
              <a:rPr sz="4800" spc="-5">
                <a:solidFill>
                  <a:srgbClr val="4F81BD"/>
                </a:solidFill>
                <a:latin typeface="黑体"/>
                <a:cs typeface="黑体"/>
              </a:rPr>
              <a:t>只但是是早晚旳问题和大小旳问</a:t>
            </a:r>
            <a:r>
              <a:rPr sz="4800" spc="-50">
                <a:solidFill>
                  <a:srgbClr val="4F81BD"/>
                </a:solidFill>
                <a:latin typeface="黑体"/>
                <a:cs typeface="黑体"/>
              </a:rPr>
              <a:t>题</a:t>
            </a:r>
            <a:endParaRPr sz="4800">
              <a:latin typeface="黑体"/>
              <a:cs typeface="黑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0">
                <a:latin typeface="黑体"/>
                <a:cs typeface="黑体"/>
              </a:rPr>
              <a:t>销售理念</a:t>
            </a:r>
            <a:r>
              <a:rPr sz="7000" spc="-465">
                <a:solidFill>
                  <a:srgbClr val="CC0000"/>
                </a:solidFill>
                <a:latin typeface="Microsoft JhengHei"/>
                <a:cs typeface="Microsoft JhengHei"/>
              </a:rPr>
              <a:t>1</a:t>
            </a:r>
            <a:r>
              <a:rPr b="0" spc="-465">
                <a:latin typeface="黑体"/>
                <a:cs typeface="黑体"/>
              </a:rPr>
              <a:t>：</a:t>
            </a:r>
            <a:endParaRPr sz="70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33400"/>
            <a:ext cx="9612630" cy="76200"/>
          </a:xfrm>
          <a:custGeom>
            <a:rect l="l" t="t" r="r" b="b"/>
            <a:pathLst>
              <a:path w="9612630" h="76200">
                <a:moveTo>
                  <a:pt x="9612311" y="76200"/>
                </a:moveTo>
                <a:lnTo>
                  <a:pt x="0" y="76200"/>
                </a:lnTo>
                <a:lnTo>
                  <a:pt x="0" y="0"/>
                </a:lnTo>
                <a:lnTo>
                  <a:pt x="9612311" y="0"/>
                </a:lnTo>
                <a:lnTo>
                  <a:pt x="9612311" y="762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2290" y="2030095"/>
            <a:ext cx="866140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16000" algn="just">
              <a:lnSpc>
                <a:spcPct val="100000"/>
              </a:lnSpc>
              <a:spcBef>
                <a:spcPts val="100"/>
              </a:spcBef>
            </a:pPr>
            <a:r>
              <a:rPr sz="4000" spc="-5">
                <a:solidFill>
                  <a:srgbClr val="4F81BD"/>
                </a:solidFill>
                <a:latin typeface="黑体"/>
                <a:cs typeface="黑体"/>
              </a:rPr>
              <a:t>人不是只为自己而活着，为了我们旳至亲家人更加好旳生活，我们都在拼</a:t>
            </a:r>
            <a:r>
              <a:rPr sz="4000">
                <a:solidFill>
                  <a:srgbClr val="4F81BD"/>
                </a:solidFill>
                <a:latin typeface="黑体"/>
                <a:cs typeface="黑体"/>
              </a:rPr>
              <a:t>命旳工作，就是为了</a:t>
            </a:r>
            <a:r>
              <a:rPr sz="4000" b="1" spc="-10">
                <a:solidFill>
                  <a:srgbClr val="CC0000"/>
                </a:solidFill>
                <a:latin typeface="Microsoft JhengHei"/>
                <a:cs typeface="Microsoft JhengHei"/>
              </a:rPr>
              <a:t>对父母尽孝，对爱人尽爱，对孩子尽责</a:t>
            </a:r>
            <a:endParaRPr sz="40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0">
                <a:latin typeface="黑体"/>
                <a:cs typeface="黑体"/>
              </a:rPr>
              <a:t>销售理念</a:t>
            </a:r>
            <a:r>
              <a:rPr sz="7000" spc="-465">
                <a:solidFill>
                  <a:srgbClr val="CC0000"/>
                </a:solidFill>
                <a:latin typeface="Microsoft JhengHei"/>
                <a:cs typeface="Microsoft JhengHei"/>
              </a:rPr>
              <a:t>2</a:t>
            </a:r>
            <a:r>
              <a:rPr b="0" spc="-465">
                <a:latin typeface="黑体"/>
                <a:cs typeface="黑体"/>
              </a:rPr>
              <a:t>：</a:t>
            </a:r>
            <a:endParaRPr sz="70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69875"/>
            <a:ext cx="9612630" cy="1152525"/>
            <a:chOff x="0" y="269875"/>
            <a:chExt cx="9612630" cy="1152525"/>
          </a:xfrm>
        </p:grpSpPr>
        <p:sp>
          <p:nvSpPr>
            <p:cNvPr id="4" name="object 4"/>
            <p:cNvSpPr/>
            <p:nvPr/>
          </p:nvSpPr>
          <p:spPr>
            <a:xfrm>
              <a:off x="0" y="533400"/>
              <a:ext cx="9612630" cy="76200"/>
            </a:xfrm>
            <a:custGeom>
              <a:rect l="l" t="t" r="r" b="b"/>
              <a:pathLst>
                <a:path w="9612630" h="76200">
                  <a:moveTo>
                    <a:pt x="9612311" y="76200"/>
                  </a:moveTo>
                  <a:lnTo>
                    <a:pt x="0" y="76200"/>
                  </a:lnTo>
                  <a:lnTo>
                    <a:pt x="0" y="0"/>
                  </a:lnTo>
                  <a:lnTo>
                    <a:pt x="9612311" y="0"/>
                  </a:lnTo>
                  <a:lnTo>
                    <a:pt x="9612311" y="762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81012" y="274638"/>
              <a:ext cx="8650605" cy="1143000"/>
            </a:xfrm>
            <a:custGeom>
              <a:rect l="l" t="t" r="r" b="b"/>
              <a:pathLst>
                <a:path w="8650605" h="1143000">
                  <a:moveTo>
                    <a:pt x="0" y="0"/>
                  </a:moveTo>
                  <a:lnTo>
                    <a:pt x="8650287" y="0"/>
                  </a:lnTo>
                  <a:lnTo>
                    <a:pt x="8650287" y="1142999"/>
                  </a:lnTo>
                  <a:lnTo>
                    <a:pt x="0" y="1142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85774" y="307112"/>
            <a:ext cx="8641080" cy="1090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90"/>
              </a:spcBef>
            </a:pPr>
            <a:r>
              <a:rPr sz="4400">
                <a:solidFill>
                  <a:srgbClr val="1F497D"/>
                </a:solidFill>
                <a:latin typeface="黑体"/>
                <a:cs typeface="黑体"/>
              </a:rPr>
              <a:t>销售理念</a:t>
            </a:r>
            <a:r>
              <a:rPr sz="7000" b="1" spc="-545">
                <a:solidFill>
                  <a:srgbClr val="CC0000"/>
                </a:solidFill>
                <a:latin typeface="微软雅黑"/>
                <a:cs typeface="微软雅黑"/>
              </a:rPr>
              <a:t>3</a:t>
            </a:r>
            <a:r>
              <a:rPr sz="4400" spc="-545">
                <a:solidFill>
                  <a:srgbClr val="1F497D"/>
                </a:solidFill>
                <a:latin typeface="黑体"/>
                <a:cs typeface="黑体"/>
              </a:rPr>
              <a:t>：</a:t>
            </a:r>
            <a:endParaRPr sz="4400">
              <a:latin typeface="黑体"/>
              <a:cs typeface="黑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890" y="1726882"/>
            <a:ext cx="840740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17600" algn="just">
              <a:lnSpc>
                <a:spcPct val="100000"/>
              </a:lnSpc>
              <a:spcBef>
                <a:spcPts val="100"/>
              </a:spcBef>
            </a:pPr>
            <a:r>
              <a:rPr sz="4400">
                <a:solidFill>
                  <a:srgbClr val="4F81BD"/>
                </a:solidFill>
                <a:latin typeface="黑体"/>
                <a:cs typeface="黑体"/>
              </a:rPr>
              <a:t>我们一生</a:t>
            </a:r>
            <a:r>
              <a:rPr sz="4400" b="1">
                <a:solidFill>
                  <a:srgbClr val="CC0000"/>
                </a:solidFill>
                <a:latin typeface="Microsoft JhengHei"/>
                <a:cs typeface="Microsoft JhengHei"/>
              </a:rPr>
              <a:t>能</a:t>
            </a:r>
            <a:r>
              <a:rPr sz="4400" spc="-10">
                <a:solidFill>
                  <a:srgbClr val="4F81BD"/>
                </a:solidFill>
                <a:latin typeface="黑体"/>
                <a:cs typeface="黑体"/>
              </a:rPr>
              <a:t>发明多少财富，我</a:t>
            </a:r>
            <a:r>
              <a:rPr sz="4400">
                <a:solidFill>
                  <a:srgbClr val="4F81BD"/>
                </a:solidFill>
                <a:latin typeface="黑体"/>
                <a:cs typeface="黑体"/>
              </a:rPr>
              <a:t>们就</a:t>
            </a:r>
            <a:r>
              <a:rPr sz="4400" b="1">
                <a:solidFill>
                  <a:srgbClr val="CC0000"/>
                </a:solidFill>
                <a:latin typeface="Microsoft JhengHei"/>
                <a:cs typeface="Microsoft JhengHei"/>
              </a:rPr>
              <a:t>承担多大旳责任额度</a:t>
            </a:r>
            <a:r>
              <a:rPr sz="4400">
                <a:solidFill>
                  <a:srgbClr val="4F81BD"/>
                </a:solidFill>
                <a:latin typeface="黑体"/>
                <a:cs typeface="黑体"/>
              </a:rPr>
              <a:t>（</a:t>
            </a:r>
            <a:r>
              <a:rPr sz="4400" spc="-20">
                <a:solidFill>
                  <a:srgbClr val="4F81BD"/>
                </a:solidFill>
                <a:latin typeface="黑体"/>
                <a:cs typeface="黑体"/>
              </a:rPr>
              <a:t>能力有</a:t>
            </a:r>
            <a:r>
              <a:rPr sz="4400">
                <a:solidFill>
                  <a:srgbClr val="4F81BD"/>
                </a:solidFill>
                <a:latin typeface="黑体"/>
                <a:cs typeface="黑体"/>
              </a:rPr>
              <a:t>多大，责任有多大</a:t>
            </a:r>
            <a:r>
              <a:rPr sz="4400" spc="-50">
                <a:solidFill>
                  <a:srgbClr val="4F81BD"/>
                </a:solidFill>
                <a:latin typeface="黑体"/>
                <a:cs typeface="黑体"/>
              </a:rPr>
              <a:t>）</a:t>
            </a:r>
            <a:endParaRPr sz="44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64971" y="85883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FFFFFF"/>
                </a:solidFill>
                <a:latin typeface="宋体"/>
                <a:cs typeface="宋体"/>
              </a:rPr>
              <a:t>让每一个客户拥有无忧人生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69875"/>
            <a:ext cx="9612630" cy="1152525"/>
            <a:chOff x="0" y="269875"/>
            <a:chExt cx="9612630" cy="1152525"/>
          </a:xfrm>
        </p:grpSpPr>
        <p:sp>
          <p:nvSpPr>
            <p:cNvPr id="4" name="object 4"/>
            <p:cNvSpPr/>
            <p:nvPr/>
          </p:nvSpPr>
          <p:spPr>
            <a:xfrm>
              <a:off x="0" y="533400"/>
              <a:ext cx="9612630" cy="76200"/>
            </a:xfrm>
            <a:custGeom>
              <a:rect l="l" t="t" r="r" b="b"/>
              <a:pathLst>
                <a:path w="9612630" h="76200">
                  <a:moveTo>
                    <a:pt x="9612311" y="76200"/>
                  </a:moveTo>
                  <a:lnTo>
                    <a:pt x="0" y="76200"/>
                  </a:lnTo>
                  <a:lnTo>
                    <a:pt x="0" y="0"/>
                  </a:lnTo>
                  <a:lnTo>
                    <a:pt x="9612311" y="0"/>
                  </a:lnTo>
                  <a:lnTo>
                    <a:pt x="9612311" y="762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81012" y="274638"/>
              <a:ext cx="8650605" cy="1143000"/>
            </a:xfrm>
            <a:custGeom>
              <a:rect l="l" t="t" r="r" b="b"/>
              <a:pathLst>
                <a:path w="8650605" h="1143000">
                  <a:moveTo>
                    <a:pt x="0" y="0"/>
                  </a:moveTo>
                  <a:lnTo>
                    <a:pt x="8650287" y="0"/>
                  </a:lnTo>
                  <a:lnTo>
                    <a:pt x="8650287" y="1142999"/>
                  </a:lnTo>
                  <a:lnTo>
                    <a:pt x="0" y="1142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5774" y="307112"/>
            <a:ext cx="8641080" cy="1090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90"/>
              </a:spcBef>
            </a:pPr>
            <a:r>
              <a:rPr b="0">
                <a:latin typeface="黑体"/>
                <a:cs typeface="黑体"/>
              </a:rPr>
              <a:t>销售理念</a:t>
            </a:r>
            <a:r>
              <a:rPr sz="7000" spc="-545">
                <a:solidFill>
                  <a:srgbClr val="CC0000"/>
                </a:solidFill>
              </a:rPr>
              <a:t>4</a:t>
            </a:r>
            <a:r>
              <a:rPr b="0" spc="-545">
                <a:latin typeface="黑体"/>
                <a:cs typeface="黑体"/>
              </a:rPr>
              <a:t>：</a:t>
            </a:r>
            <a:endParaRPr sz="7000">
              <a:latin typeface="黑体"/>
              <a:cs typeface="黑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890" y="1957070"/>
            <a:ext cx="855980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0">
              <a:lnSpc>
                <a:spcPct val="100000"/>
              </a:lnSpc>
              <a:spcBef>
                <a:spcPts val="100"/>
              </a:spcBef>
            </a:pPr>
            <a:r>
              <a:rPr sz="4800" spc="-5">
                <a:solidFill>
                  <a:srgbClr val="4F81BD"/>
                </a:solidFill>
                <a:latin typeface="黑体"/>
                <a:cs typeface="黑体"/>
              </a:rPr>
              <a:t>我们在，自然由我们对至亲</a:t>
            </a:r>
            <a:r>
              <a:rPr sz="4800" spc="-10">
                <a:solidFill>
                  <a:srgbClr val="4F81BD"/>
                </a:solidFill>
                <a:latin typeface="黑体"/>
                <a:cs typeface="黑体"/>
              </a:rPr>
              <a:t>尽孝尽爱尽责；</a:t>
            </a:r>
            <a:endParaRPr sz="4800">
              <a:latin typeface="黑体"/>
              <a:cs typeface="黑体"/>
            </a:endParaRPr>
          </a:p>
          <a:p>
            <a:pPr marL="12700" marR="5080" indent="1219200">
              <a:lnSpc>
                <a:spcPct val="100000"/>
              </a:lnSpc>
            </a:pPr>
            <a:r>
              <a:rPr sz="4800" b="1" spc="-5">
                <a:solidFill>
                  <a:srgbClr val="CC0000"/>
                </a:solidFill>
                <a:latin typeface="Microsoft JhengHei"/>
                <a:cs typeface="Microsoft JhengHei"/>
              </a:rPr>
              <a:t>我们不在，谁能替我们尽孝</a:t>
            </a:r>
            <a:r>
              <a:rPr sz="4800" b="1" spc="-10">
                <a:solidFill>
                  <a:srgbClr val="CC0000"/>
                </a:solidFill>
                <a:latin typeface="Microsoft JhengHei"/>
                <a:cs typeface="Microsoft JhengHei"/>
              </a:rPr>
              <a:t>尽爱尽责？</a:t>
            </a:r>
            <a:endParaRPr sz="4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3439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https://d.book118.com/397125153200006024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宋体</vt:lpstr>
      <vt:lpstr>黑体</vt:lpstr>
      <vt:lpstr>Microsoft JhengHei</vt:lpstr>
      <vt:lpstr>Wingdings</vt:lpstr>
      <vt:lpstr>Office Theme</vt:lpstr>
      <vt:lpstr>PowerPoint Presentation</vt:lpstr>
      <vt:lpstr>我们销售旳关键工作</vt:lpstr>
      <vt:lpstr>我们销售旳首要工作</vt:lpstr>
      <vt:lpstr>销售旳本质</vt:lpstr>
      <vt:lpstr>课程PPP表</vt:lpstr>
      <vt:lpstr>PowerPoint Presentation</vt:lpstr>
      <vt:lpstr>PowerPoint Presentation</vt:lpstr>
      <vt:lpstr>一生我们会有哪些担忧？</vt:lpstr>
      <vt:lpstr>参照话术</vt:lpstr>
      <vt:lpstr>训练内容：</vt:lpstr>
      <vt:lpstr>销售逻辑——</vt:lpstr>
      <vt:lpstr>销售逻辑——</vt:lpstr>
      <vt:lpstr>人生旳第一大问题</vt:lpstr>
      <vt:lpstr>销售理念1：</vt:lpstr>
      <vt:lpstr>销售理念2：</vt:lpstr>
      <vt:lpstr>PowerPoint Presentation</vt:lpstr>
      <vt:lpstr>销售理念4：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2024-08-29T07:33:58.901</cp:lastPrinted>
  <dcterms:created xsi:type="dcterms:W3CDTF">2024-08-28T23:33:58Z</dcterms:created>
  <dcterms:modified xsi:type="dcterms:W3CDTF">2024-08-28T23:34:00Z</dcterms:modified>
</cp:coreProperties>
</file>