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4205A9-F066-46F6-A5CA-514855697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F70E26-8D27-4112-9801-C3CA25EFB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7C13B-55AF-4705-A869-AC8B617DA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86A36E-61A9-4333-B332-B55868E3A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7139AB-BF8C-4ABB-97D5-58F632B26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80E956-CBB6-4E68-8D77-4A259AD06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1F3FEA-27A1-4AAB-9632-D9F19C4A6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EAC58-866B-4CAE-9EC1-2C52134A0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6A4B88-88BD-4F2C-BCF7-6A59A3194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34EAD8-741D-4B7C-8915-D9E87CA51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ABAE08-A9E0-465C-9480-20CDF03AB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2606514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金融行业岗位竞聘演讲稿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对竞聘岗位的理解与认识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竞聘优势与特长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未来工作计划与目标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对金融行业的看法与展望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结尾与致谢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金融专业背景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我拥有金融学的硕士学位，学习期间成绩优异，掌握了扎实的金融理论知识。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我具备丰富的金融分析、风险评估和投资组合管理技能，能够熟练运用Excel、SPSS等软件进行数据处理和分析。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教育背景与专业技能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我曾在某知名银行任职，负责客户关系管理和资产配置，期间成功提升客户满意度和资产规模。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银行工作经历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在某投资公司任职期间，我负责股票研究和投资组合管理，实现了良好的投资收益。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投资公司经历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金融行业工作经验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在某银行工作期间，因在客户关系管理和资产配置方面的突出表现，荣获优秀员工奖。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在某投资公司任职期间，凭借出色的股票研究和投资组合管理技能，获得投资业绩奖。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个人成就与荣誉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投资业绩奖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优秀员工奖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对竞聘岗位的理解与认识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负责金融产品的设计、开发、推广和销售，制定营销策略，拓展客户资源，实现业务增长。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任职要求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具备金融、风控、营销等专业知识，熟悉行业法规，具备良好的沟通协调能力和团队协作精神。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岗位职责与任职要求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金融行业竞争激烈，产品同质化严重，如何在市场中脱颖而出，实现业务增长是岗位的主要挑战。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随着金融科技的快速发展，金融行业不断创新，为岗位提供了广阔的发展空间。同时，公司积极推进数字化转型，为岗位提供了更多的发展机会。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专业背景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我拥有金融学专业背景，熟悉金融产品设计和风控管理，具备扎实的专业基础。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实践经验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曾在金融机构工作多年，积累了丰富的实践经验，对金融市场有深入的了解和敏锐的洞察力。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我具备良好的沟通协调能力、团队协作精神和创新能力，能够迅速融入团队，为公司创造价值。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个人与岗位的匹配度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竞聘优势与特长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具备扎实的金融理论基础，熟悉各类金融产品与服务。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精通金融知识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掌握风险识别、评估、监控和处置等全流程风险管理技能。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风险管理能力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熟练运用金融分析工具，进行数据挖掘、清洗、分析和可视化。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数据分析能力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关注金融行业动态，不断更新知识体系，提升专业素养。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持续学习能力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专业技能与知识储备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银行业务经验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具备多年银行业务经验，熟悉银行运营、信贷审批、客户关系管理等业务流程。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投资管理经验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曾管理多个投资组合，实现资产保值增值，对资本市场有深刻理解。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项目管理经验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成功领导多个跨部门协作项目，提升团队整体业绩。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危机处理经验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在金融市场波动、风险事件等突发情况下，冷静应对，有效解决问题。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丰富的实践经验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https://d.book118.com/397126065145006025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2024-08-30T14:07:01.512</cp:lastPrinted>
  <dcterms:created xsi:type="dcterms:W3CDTF">2024-08-30T06:07:01Z</dcterms:created>
  <dcterms:modified xsi:type="dcterms:W3CDTF">2024-08-30T06:07:03Z</dcterms:modified>
</cp:coreProperties>
</file>