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7687C-7318-44C0-A477-749803418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EC69E-F726-4C61-A3B1-F48F686D6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7BA52-F3DD-49D0-B69C-6A0B1B3AE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3563F-2A2D-41D2-873F-C1CEF7932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3E36E0-A948-4932-BA40-7025F5F7B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A77AD9-FD00-40CF-B39E-EDB154747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A31CF1-0F27-4868-8CA8-C906F7DA9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20DEA-3981-49C9-A174-FAA055BC5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39314-C26F-4D53-AC1A-911CC7202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27F1D-092F-42E1-9186-AA0C6A34B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41000-F825-4F88-AE36-4748898A0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2612010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《向量的线性运算》ppt课件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向量的线性运算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向量的数量积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向量的向量积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向量的外积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向量是一个既有大小又有方向的量，通常用有向线段表示。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向量是物理学、工程学和数学中常用的概念，它表示一个既有大小又有方向的量。在二维或三维空间中，向量通常用有向线段表示，起点为原点，终点为任意点。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07" r="239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585" b="27585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向量的模是表示向量大小的量，记作|a|。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向量的模也称为向量的长度或大小，表示向量在空间中的规模。向量的模可以通过勾股定理计算得出，记作|a|。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418" r="2841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向量可以用大写字母表示，如A、B、C等，也可以用有向线段表示。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向量可以用大写字母表示，如A、B、C等，也可以用有向线段表示。有向线段由起点、终点和箭头组成，箭头指向表示向量的方向，长度表示向量的模。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向量的表示方法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向量的线性运算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向量加法是向量运算中的基本运算之一，它遵循平行四边形法则。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向量加法是将两个向量首尾相连，然后由第一个向量的起点指向第二个向量的终点的向量。这个新的向量称为原来两个向量的和。在几何上，向量加法可以由平行四边形的对角线向量得出。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向量的加法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向量的数乘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数乘是向量的一种线性运算，它通过乘以一个标量来改变向量的长度和方向。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数乘是将一个向量与一个标量相乘，得到的结果是原向量的长度按比例缩放，同时方向可能改变。数乘满足结合律和分配律，但不满足交换律。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向量减法是通过将一个向量的起点与另一个向量的终点相连，得到的结果向量就是两个向量的差。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向量减法是将两个向量首尾相连，由第一个向量的起点指向第二个向量的起点，这个新的向量称为原来两个向量的差。在几何上，向量减法可以由三角形法则得出。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向量的减法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向量的数量积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https://d.book118.com/397126120104006032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2024-09-05T09:53:20.189</cp:lastPrinted>
  <dcterms:created xsi:type="dcterms:W3CDTF">2024-09-05T01:53:20Z</dcterms:created>
  <dcterms:modified xsi:type="dcterms:W3CDTF">2024-09-05T01:53:22Z</dcterms:modified>
</cp:coreProperties>
</file>