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CCDD4-1235-49F1-8031-6AD89E6C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4AEB6-AC53-45D8-9B4A-AC933512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0126-D412-4528-85E0-766DAB12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2058A-34ED-4B9F-965D-E98F5812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39F1F-ED6B-4381-8CE8-5DFFCD6B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295C8C-BF11-4205-B986-48473422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29502-201A-4E1B-9080-AD106438B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2888A-F701-42E9-A897-8A102AFB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88ED4-1ACC-4150-AC36-2E14F830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A2579-5390-487B-856C-5C3C10BB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7280D-6727-4077-B9E0-696BA104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32001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从根本上解决车辆安全生产隐患的措施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加强车辆安全监管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提升车辆安全技术水平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加强从业人员培训和管理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完善应急救援体系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加强社会宣传和教育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车辆事故频发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由于车辆技术状况不良、驾驶员操作失误等原因，导致车辆事故频发，给人民群众生命财产安全带来严重威胁。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部分企业对车辆安全生产重视不够，安全管理制度不健全，责任不落实，导致安全隐患得不到及时排查和整改。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政府监管部门对车辆安全生产的监管力度不够，存在监管漏洞和盲区，使得一些安全隐患得以长期存在。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417" r="6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车辆安全生产直接关系到人民群众的生命财产安全，解决车辆安全生产隐患是保障人民群众生命财产安全的必然要求。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车辆是交通运输行业的重要组成部分，解决车辆安全生产隐患有利于促进交通运输行业健康发展，提高行业整体安全水平。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促进交通运输行业健康发展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车辆事故往往会给社会带来不良影响，解决车辆安全生产隐患有利于维护社会稳定和谐，减少社会矛盾和纠纷。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解决车辆安全生产隐患的重要性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加强车辆安全监管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制定更加严格的车辆安全法规，明确车辆生产、销售、使用等各环节的安全标准和责任。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加大对违法行为的处罚力度，提高违法成本，形成有效的威慑力。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加强法规的宣传和普及，提高公众对车辆安全的认知度和重视程度。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完善车辆安全法规体系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建立健全车辆安全监管机构，配备专业的监管人员和技术设备。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583" r="6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完善监管流程和工作机制，确保监管工作的有效性和高效性。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加强与其他相关部门的协作和配合，形成监管合力。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加强车辆安全监管机构建设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366" b="153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加大车辆安全执法力度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加强路面执法，对违法车辆进行严厉查处，形成高压态势。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加强源头治理，对生产、销售环节存在的安全隐患进行彻底排查和整治。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加强宣传教育，提高驾驶员的安全意识和操作技能，减少人为因素造成的安全隐患。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提升车辆安全技术水平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政府和企业应增加对车辆安全技术研发的资金投入，支持科研机构和企业进行技术创新。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积极引进国际先进的车辆安全技术，通过消化吸收再创新，提高我国车辆安全技术水平。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鼓励企业、科研机构和高校之间加强合作，共同推进车辆安全技术的研发和应用。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加强车辆安全技术研发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对于某些重要的安全技术装备，如ABS、ESP等，应强制要求车辆生产企业安装。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强制安装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政府可以通过财政补贴、税收优惠等政策措施，鼓励企业积极采用先进的安全技术装备。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通过各种渠道加强对先进安全技术装备的宣传，提高公众对其的认知度和接受度。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推广先进安全技术装备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建立健全车辆安全技术标准体系，覆盖车辆设计、生产、使用等各个环节。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完善标准体系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随着技术的进步和产业的发展，应及时更新车辆安全技术标准，保持其先进性和适用性。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00" r="11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加强对车辆生产企业执行安全技术标准的监管力度，确保标准得到有效执行。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提高车辆安全技术标准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https://d.book118.com/397132001101006036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2024-09-11T11:33:22.595</cp:lastPrinted>
  <dcterms:created xsi:type="dcterms:W3CDTF">2024-09-11T03:33:22Z</dcterms:created>
  <dcterms:modified xsi:type="dcterms:W3CDTF">2024-09-11T03:33:24Z</dcterms:modified>
</cp:coreProperties>
</file>