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2C57B-C5A0-41C5-8916-5729F48C6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D4172-413C-4899-BFE5-F397EE55A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100E3-1ED4-4AB1-B03C-BE54C3409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421B2-DC91-43F1-9E5B-56A2C0996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2D3368-84A8-4BBB-B658-293F8303A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EECC27-B81F-4C06-B133-7BCA2A521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85DEB9-0A34-4BE3-B54F-3E1F7FF63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97B4F-592A-4C89-9242-D1E153F94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DD3D9-D7EA-4F5D-8D4B-9AAADE1F0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E1C9C-89C6-480B-A419-B1CE67220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33132-42D4-4F8B-BC04-A584E71DE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3214420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幼儿大班心理健康教育活动设计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幼儿大班心理健康教育的重要性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幼儿大班心理健康教育活动的设计原则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幼儿大班心理健康教育活动的内容与形式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幼儿大班心理健康教育活动的实施与评价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幼儿大班心理健康教育的重要性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175" b="171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692" b="136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796" b="57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幼儿心理发展的特点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自我意识萌芽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幼儿大班阶段，孩子的自我意识开始萌芽，开始意识到自己的存在和自我价值，不再完全依赖他人。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社交能力提高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随着年龄的增长，幼儿大班的孩子开始对社交产生兴趣，与同龄孩子和成人建立关系，愿意分享自己的玩具和经验，也愿意帮助别人。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好奇心和探索欲望增强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幼儿大班的孩子开始对周围环境产生浓厚的兴趣，提问更多，喜欢尝试新事物和探索空间。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心理健康教育活动可以帮助孩子学会表达和调节情绪，增强社会适应能力，建立积极的人际关系。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促进情绪和社会化发展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通过心理健康教育活动，孩子可以养成良好的行为习惯和意志品质，如自律、耐心、毅力等。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培养良好行为习惯和意志品质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心理健康教育活动可以帮助孩子发展解决问题的能力，学会面对挫折和失败，增强自信心和创造力。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提高解决问题的能力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幼儿大班心理健康教育对幼儿成长的影响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培养积极心态和健康人格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通过心理健康教育活动，孩子可以形成积极的心态和健康的人格，为未来的学习和成长奠定基础。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提高解决问题的能力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心理健康教育活动可以帮助孩子提高解决问题的能力，更好地应对生活中的挑战和困难。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促进幼儿全面健康发展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心理健康教育活动旨在促进幼儿在认知、情感、社会和身体等方面的全面发展。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幼儿大班心理健康教育活动的目的和意义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幼儿大班心理健康教育活动的设计原则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3320" b="332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适应幼儿大班学生的心理发展特点和需求，设计符合其认知水平和兴趣爱好的心理健康教育活动。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设计幼儿大班的心理健康教育活动时，应充分考虑该年龄段学生的心理发展特点，如好奇心强、喜欢模仿、注意力容易分散等。同时，要了解学生的兴趣爱好和需求，使活动内容能够吸引学生的注意力，激发其参与热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强调师生互动、同伴互动，创造一个积极、互动的教育环境。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幼儿大班的心理健康教育活动中，应注重师生互动和同伴互动，通过提问、讨论、角色扮演等形式引导学生积极参与。同时，教师应关注学生的反馈，及时调整活动内容和方式，创造一个积极、互动的教育环境，帮助学生更好地理解和掌握心理健康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互动性原则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将心理健康教育活动以游戏的形式呈现，让学生在轻松愉快的氛围中学习。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幼儿大班的学生正处于游戏心理阶段，对游戏有着浓厚的兴趣。因此，在心理健康教育活动中，可以采用游戏化的形式，如心理游戏、团队拓展等，让学生在轻松愉快的氛围中学习心理健康知识，提高心理素质。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https://d.book118.com/397132144201006052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2024-09-26T16:22:44.183</cp:lastPrinted>
  <dcterms:created xsi:type="dcterms:W3CDTF">2024-09-26T08:22:44Z</dcterms:created>
  <dcterms:modified xsi:type="dcterms:W3CDTF">2024-09-26T08:22:46Z</dcterms:modified>
</cp:coreProperties>
</file>