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4D884-941B-49F9-BEE4-2D90BE719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6CAEF-37B0-4692-8333-D951CBAE2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72977-3D79-4A3D-A9BD-6B5A68344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EA57DD-DA9E-48C2-B704-942D4278F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BF9226-8356-4CFB-9617-3B86E27FC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0C06E4-DEFC-4151-AE52-362074F6B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DD18E1-1096-46B5-9938-C2A4893D6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5ACB58-3B14-4955-9105-F074F3947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C5FB87-4562-48BD-944C-3DC21EFF3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BA7E5-E87E-4B5A-BA80-8361D86F1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B58D9-E866-4C2D-A41B-1D3272556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3302504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2023年国企人力资源工作总结及计划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工作亮点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工作不足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60" r="46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招聘与配置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招聘工作有序开展，人才配置更加合理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利用线上线下多渠道发布招聘信息，吸引更多优秀人才。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优化招聘流程，提高招聘效率，缩短招聘周期。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根据企业战略和业务发展需求，合理配置人才资源。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招聘渠道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招聘流程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人才配置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培训评估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631" r="1663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464" r="1646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0162" r="1016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培训体系不断完善，员工素质持续提升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制定年度培训计划，涵盖新员工、在职员工和干部培训。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开展线上线下培训课程，提高员工的专业技能和综合素质。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对培训效果进行评估，不断优化培训内容和方式。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917" r="991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绩效管理体系逐步健全，激励作用更加明显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制定科学合理的绩效指标，明确员工的工作目标和要求。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绩效指标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定期进行绩效考核，客观公正地评价员工的工作表现。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绩效考核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将绩效考核结果与薪酬、晋升等激励措施挂钩，激发员工积极性。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绩效激励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薪酬福利体系不断完善，员工满意度持续提高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根据市场行情和员工能力，设计具有竞争力的薪酬体系。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薪酬设计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制定丰富的福利政策，包括五险一金、节日福利、健康体检等。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福利政策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定期进行薪酬调整，确保薪酬水平与员工能力和市场保持同步。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薪酬调整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薪酬福利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员工关系和谐稳定，企业文化建设取得积极进展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沟通机制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员工关怀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团建活动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建立有效的沟通机制，及时了解员工需求和意见。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关心员工的工作和生活，积极为员工排忧解难。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组织各类团建活动，增强团队凝聚力和向心力。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员工关系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工作亮点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045" r="2604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776" r="2377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103" r="241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通过多种渠道和方式，吸引了一批高素质、有经验的人才加入企业，提高了企业整体的人才素质和竞争力。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人才引进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在选拔人才时，注重候选人的能力和潜力，而非仅看学历和经验，使得企业能够选拔到更多具有创新和实干精神的人才。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人才选拔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人才引进策略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根据企业战略和业务发展需要，不断更新培训内容，使得员工能够及时掌握行业最新动态和技能。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采用线上和线下相结合的方式，引入外部培训机构和专家，提高培训质量和效果。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培训体系优化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培训方式创新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培训内容更新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绩效评价体系建立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建立了科学、公正的绩效评价体系，通过明确的考核指标和评价标准，确保员工的工作表现得到客观、准确的评价。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激励措施完善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根据绩效评价结果，实施相应的奖励和惩罚措施，激发员工的工作积极性和创造力。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绩效改革成果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薪酬制度改革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打破传统薪酬制度，引入市场化的薪酬体系，使员工的薪酬水平与市场接轨，提高员工的薪酬满意度。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福利政策优化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根据员工的实际需求，优化福利政策，提供多样化的福利项目，如健康保险、住房补贴等，提高员工的归属感和忠诚度。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薪酬福利创新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https://d.book118.com/397133025044006054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2024-09-28T12:54:31.214</cp:lastPrinted>
  <dcterms:created xsi:type="dcterms:W3CDTF">2024-09-28T04:54:31Z</dcterms:created>
  <dcterms:modified xsi:type="dcterms:W3CDTF">2024-09-28T04:54:33Z</dcterms:modified>
</cp:coreProperties>
</file>