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E2B202-0EED-4CA7-8E8D-C2C9402143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1E7FB-5EEA-4370-92BB-107269E6C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D68AFB-9F53-4049-A991-03D5FB2BE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FEDD92-ECF5-4118-8B5D-83E732ACB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D0E2BDD-B912-42B4-8189-77F5BC19D3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C483FFD-85EA-40C6-8699-179593177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4BBBE1-602D-42FF-907F-DFE6BA7C5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612B06-7773-4E28-88DC-F87D31E18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5AAE2D-D07E-45EA-9C9D-47A4B9C29C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8D26A-46A7-44B1-BBC5-A5606FDBAD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A258B-3D1A-4FD9-B6CC-5607B17337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140026000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施工单位工程部培训计划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培训目标与原则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培训安排与实施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培训效果评估与反馈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培训计划调整与优化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培训资源保障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培训目标与原则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提高员工技能水平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培养团队协作能力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提升安全意识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促进企业文化建设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培训目标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427" r="427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6399" r="639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7443" r="744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464" r="16464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通过培训，使员工掌握工程部所需的专业技能和知识，提高工作效率和质量。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加强员工之间的沟通与协作，培养团队合作精神，提高整体执行力。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强化员工的安全意识和操作规范，降低安全事故的发生率。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通过培训，使员工更好地理解和认同企业文化，增强企业凝聚力。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487" b="1487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3873" b="387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培训内容应紧密结合工程部的实际工作需求，确保培训成果能够在实际工作中得到应用。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实用性原则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培训计划应涵盖工程部所需的各种技能和知识，确保员工能够全面提升自身能力。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系统性原则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针对不同岗位和层次的员工，制定个性化的培训方案，提高培训效果。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针对性原则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培训是一个持续的过程，应定期开展相关培训，确保员工能力的持续提升。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持续性原则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通过课堂讲解、PPT演示、案例分析等方式，使员工掌握工程管理、施工工艺、安全知识等方面的基本理论知识。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通过专题讲座、技术交流等形式，使员工了解行业前沿技术、新材料、新工艺等方面的知识，提高技术水平。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通过团队建设活动、角色扮演等形式，培养员工的团队协作能力，提高团队凝聚力。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掌握基础理论知识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提高技术水平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培养团队协作能力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理论培训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总结词：实地操作技能训练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详细描述：组织员工到施工现场进行实地操作，通过实践掌握施工工艺、操作规程等方面的技能，提高操作水平。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总结词：模拟演练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详细描述：通过模拟演练的方式，使员工在实际操作中发现问题、解决问题，提高应对突发事件的能力。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总结词：案例分析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详细描述：通过分析实际工程案例，使员工了解工程实践中可能遇到的问题和解决方法，提高解决实际问题的能力。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实践培训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35" r="13535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持续学习与提升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鼓励员工在职期间不断学习新知识、新技能，提供在线课程、外部培训等资源支持，提升个人综合能力。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经验交流与分享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组织内部经验交流会，鼓励员工分享工作经验和心得体会，促进知识共享和经验传承。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在职培训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培训安排与实施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为期一周，每天8小时，共计40小时。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第一天至第三天进行理论学习，第四天进行实践操作，第五天进行总结与考核。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培训时间安排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理论学习地点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公司内部会议室及培训教室。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实践操作地点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施工现场及模拟实训基地。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培训地点安排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https://d.book118.com/397140026000006042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2024-09-15T00:56:40.602</cp:lastPrinted>
  <dcterms:created xsi:type="dcterms:W3CDTF">2024-09-14T16:56:40Z</dcterms:created>
  <dcterms:modified xsi:type="dcterms:W3CDTF">2024-09-14T16:56:42Z</dcterms:modified>
</cp:coreProperties>
</file>