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5FE66-733B-4D28-A688-2D71C519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7FD60-98B1-4A32-B3C0-53165A6A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7719D-DB4D-49F9-9CD9-CA6E1ABB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ACFF8-A005-47DE-A5BC-459B483D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51E71-FEC5-49AC-A0FF-4A36AC96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929D1-474D-4E30-AF4F-D097431B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686C9-8DC2-4013-A30E-252F6D31D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4FC52-8209-4148-A47C-BC0AFDEC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1DFE0-0E08-4693-87A6-9D803AFC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260C1-AE2A-4CCC-8438-CA278FD7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9299F-A6CB-489F-931C-E37C0D4AF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40125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生物材料在瓣膜修复中的应用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瓣膜与瓣膜疾病简介
 生物材料分类与特性
 瓣膜修复的现状与挑战
 生物材料在瓣膜修复中的应用实例
 生物材料选择与优化
 生物材料瓣膜的设计与制备
 体内外实验评估与结果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瓣膜与瓣膜疾病简介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生物材料在瓣膜修复中的应用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瓣膜与瓣膜疾病简介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瓣膜与瓣膜疾病简介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1.瓣膜的作用与重要性：瓣膜在心脏和血管中起着关键作用，确保血液按照正确的方向流动，防止血液倒流。瓣膜的正常功能对于维持血液循环和心脏功能至关重要。</a:t>
            </a:r>
          </a:p>
          <a:p>
            <a:r>
              <a:t>2.瓣膜疾病的种类与病因：瓣膜疾病包括瓣膜狭窄、瓣膜关闭不全等，可能由先天性缺陷、风湿热、老龄化等多种原因引起。这些疾病会导致心脏负担加重，影响血液循环。</a:t>
            </a:r>
          </a:p>
          <a:p>
            <a:r>
              <a:t>3.瓣膜疾病的诊断与治疗：瓣膜疾病的诊断通常通过心电图、超声心动图等检查手段进行。治疗方法包括药物治疗、非手术治疗（如瓣膜修复或置换手术）等，具体取决于疾病的种类和严重程度。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瓣膜疾病的流行病学趋势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1.瓣膜疾病的发病率上升：随着人口老龄化和生活方式的改变，瓣膜疾病的发病率呈上升趋势，成为全球性的健康问题。</a:t>
            </a:r>
          </a:p>
          <a:p>
            <a:r>
              <a:t>2.地域性与人群差异：不同国家和地区瓣膜疾病的发病率和病种分布存在差异，可能与遗传、环境等因素有关。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瓣膜与瓣膜疾病简介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瓣膜修复技术的发展与挑战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1.技术进步与创新：随着生物材料科学和医疗技术的不断发展，瓣膜修复技术不断改进，为患者提供更多治疗选择。</a:t>
            </a:r>
          </a:p>
          <a:p>
            <a:r>
              <a:t>2.临床挑战与需求：尽管技术有所进步，但仍面临许多临床挑战，如提高修复效果、降低并发症发生率等。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生物材料在瓣膜修复中的应用前景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1.生物材料的种类与特性：生物材料具有良好的生物相容性和机械性能，可用于替代或修复受损的瓣膜组织。</a:t>
            </a:r>
          </a:p>
          <a:p>
            <a:r>
              <a:t>2.研究进展与临床转化：生物材料在瓣膜修复领域的研究取得了一定进展，但仍需进一步临床验证和改进，以实现更广泛的应用。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生物材料分类与特性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生物材料在瓣膜修复中的应用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生物材料分类与特性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1.生物材料可根据其来源、组成和性质进行分类，主要包括天然生物材料和合成生物材料两大类。</a:t>
            </a:r>
          </a:p>
          <a:p>
            <a:r>
              <a:t>2.天然生物材料具有良好的生物相容性和生物活性，但机械性能较差，如胶原蛋白、壳聚糖等；合成生物材料具有优良的机械性能，但生物相容性较差，如聚合物、陶瓷等。</a:t>
            </a:r>
          </a:p>
          <a:p>
            <a:r>
              <a:t>3.根据应用场景的不同，选择合适的生物材料进行分类和应用，以满足瓣膜修复的需求。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生物材料的特性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1.生物相容性是生物材料最重要的特性之一，指材料与生物体相互接触时，对生物体产生的反应和影响。</a:t>
            </a:r>
          </a:p>
          <a:p>
            <a:r>
              <a:t>2.生物活性指材料在生理环境中能够与周围组织形成化学键合的能力，有助于促进组织的生长和修复。</a:t>
            </a:r>
          </a:p>
          <a:p>
            <a:r>
              <a:t>3.机械性能是生物材料在应用中所需具备的重要特性，包括强度、硬度、韧性等，以满足瓣膜修复过程中的力学要求。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生物材料分类与特性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1.生物材料可作为瓣膜修复中的替代材料，用于替换病变或损伤的瓣膜组织。</a:t>
            </a:r>
          </a:p>
          <a:p>
            <a:r>
              <a:t>2.利用生物材料的特性，可设计和制备出具有优良性能的瓣膜修复材料，提高修复效果和患者的生活质量。</a:t>
            </a:r>
          </a:p>
          <a:p>
            <a:r>
              <a:t>3.在瓣膜修复过程中，需要考虑生物材料与周围组织、血液等相互作用的影响，以确保修复的安全性和有效性。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生物材料在瓣膜修复中的应用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瓣膜修复的现状与挑战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生物材料在瓣膜修复中的应用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瓣膜修复的现状与挑战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1.当前瓣膜修复主要依赖于传统的外科手术和介入技术，但这些方法往往存在创伤大、恢复周期长、并发症风险高等问题。</a:t>
            </a:r>
          </a:p>
          <a:p>
            <a:r>
              <a:t>2.生物材料在瓣膜修复中的应用逐渐成为研究热点，一些生物材料如聚合物、生物陶瓷、生物活性物质等已经展现出良好的应用前景。</a:t>
            </a:r>
          </a:p>
          <a:p>
            <a:r>
              <a:t>3.随着生物材料技术的不断发展，其在瓣膜修复中的应用将进一步提高修复效果，减少并发症，提高患者的生活质量。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瓣膜修复的挑战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1.生物材料的选择和设计是瓣膜修复中的一大挑战，需要考虑到材料的生物相容性、机械性能、耐久性等因素。</a:t>
            </a:r>
          </a:p>
          <a:p>
            <a:r>
              <a:t>2.生物材料在瓣膜修复中的长期安全性还需要进一步验证，需要开展更多的长期临床试验和基础研究。</a:t>
            </a:r>
          </a:p>
          <a:p>
            <a:r>
              <a:t>3.生物材料的应用需要精确控制其降解性能和生物活性，以确保其在修复过程中的作用和效果。</a:t>
            </a:r>
          </a:p>
          <a:p>
            <a:r>
              <a:t>以上内容仅供参考，具体还需根据您的需求进行调整优化。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瓣膜修复的现状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生物材料在瓣膜修复中的应用实例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生物材料在瓣膜修复中的应用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生物材料在瓣膜修复中的应用实例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组织工程瓣膜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1.利用生物材料作为支架，与细胞结合形成组织工程瓣膜，可用于替换病变的瓣膜。</a:t>
            </a:r>
          </a:p>
          <a:p>
            <a:r>
              <a:t>2.组织工程瓣膜具有较好的生物相容性和血流动力学特性，能够有效修复瓣膜功能。</a:t>
            </a:r>
          </a:p>
          <a:p>
            <a:r>
              <a:t>3.目前已有多项临床试验证实组织工程瓣膜的安全性和有效性，未来有望成为瓣膜修复的主流方法。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生物材料瓣膜支架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1.生物材料瓣膜支架可作为替代传统机械瓣膜和生物瓣膜的选择，具有较好的生物相容性和耐久性。</a:t>
            </a:r>
          </a:p>
          <a:p>
            <a:r>
              <a:t>2.支架材料的选择和设计对于瓣膜的功能和寿命具有重要影响，需要进一步优化和改进。</a:t>
            </a:r>
          </a:p>
          <a:p>
            <a:r>
              <a:t>3.生物材料瓣膜支架目前仍处于研究阶段，但未来有望成为瓣膜修复领域的重要突破。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生物材料在瓣膜修复中的应用实例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生物胶水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1.生物胶水可用于瓣膜修复中的组织粘附和密封，有助于提高手术的效率和安全性。</a:t>
            </a:r>
          </a:p>
          <a:p>
            <a:r>
              <a:t>2.生物胶水具有较好的生物相容性和生物降解性，不会对周围组织产生不良影响。</a:t>
            </a:r>
          </a:p>
          <a:p>
            <a:r>
              <a:t>3.目前已有多种生物胶水在瓣膜修复手术中得到应用，未来有望进一步优化和提高手术效果。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细胞疗法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1.细胞疗法可用于促进瓣膜修复和再生，包括干细胞、祖细胞和其他细胞类型。</a:t>
            </a:r>
          </a:p>
          <a:p>
            <a:r>
              <a:t>2.细胞疗法能够改善瓣膜功能、减轻炎症反应和促进组织再生。</a:t>
            </a:r>
          </a:p>
          <a:p>
            <a:r>
              <a:t>3.目前细胞疗法仍处于研究阶段，需要进一步探索和优化其应用方法和安全性。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生物材料在瓣膜修复中的应用实例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1.3D打印技术可用于制作定制化的瓣膜和支架，以满足患者的个性化需求。</a:t>
            </a:r>
          </a:p>
          <a:p>
            <a:r>
              <a:t>2.3D打印技术具有高精度、高效率和高度可定制化的优点，有助于提高瓣膜修复手术的效果和患者的生活质量。</a:t>
            </a:r>
          </a:p>
          <a:p>
            <a:r>
              <a:t>3.目前3D打印技术已在多个领域得到成功应用，未来有望成为瓣膜修复领域的重要技术手段。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药物涂层瓣膜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1.药物涂层瓣膜可将药物直接释放到病变部位，提高药物的疗效和降低副作用。</a:t>
            </a:r>
          </a:p>
          <a:p>
            <a:r>
              <a:t>2.药物涂层瓣膜能够减少血栓形成和炎症反应，改善患者的预后和生活质量。</a:t>
            </a:r>
          </a:p>
          <a:p>
            <a:r>
              <a:t>3.目前药物涂层瓣膜已得到广泛应用，未来有望进一步优化和提高治疗效果。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https://d.book118.com/397140125065006030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瓣膜与瓣膜疾病简介</vt:lpstr>
      <vt:lpstr> 瓣膜与瓣膜疾病简介</vt:lpstr>
      <vt:lpstr> 瓣膜与瓣膜疾病简介</vt:lpstr>
      <vt:lpstr> 生物材料分类与特性</vt:lpstr>
      <vt:lpstr> 生物材料分类与特性</vt:lpstr>
      <vt:lpstr> 生物材料分类与特性</vt:lpstr>
      <vt:lpstr> 瓣膜修复的现状与挑战</vt:lpstr>
      <vt:lpstr> 瓣膜修复的现状与挑战</vt:lpstr>
      <vt:lpstr> 生物材料在瓣膜修复中的应用实例</vt:lpstr>
      <vt:lpstr> 生物材料在瓣膜修复中的应用实例</vt:lpstr>
      <vt:lpstr> 生物材料在瓣膜修复中的应用实例</vt:lpstr>
      <vt:lpstr> 生物材料在瓣膜修复中的应用实例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2024-09-02T02:38:55.584</cp:lastPrinted>
  <dcterms:created xsi:type="dcterms:W3CDTF">2024-09-01T18:38:55Z</dcterms:created>
  <dcterms:modified xsi:type="dcterms:W3CDTF">2024-09-01T18:38:57Z</dcterms:modified>
</cp:coreProperties>
</file>