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7D7CA-351F-4675-BEC0-CCB73F29E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44558-2A34-4E8F-889A-9F49D88AB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757FA-5DBC-4583-85A1-B55B0F2C4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1BCAD-D1EA-4833-8E2B-C52498519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87AA5-2373-4FCF-B452-CB1CF0049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A872AD-0192-41CE-83F5-3522585D2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F1D1A-DBD0-49FC-BBB8-72D6BD9B1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CEF59-4847-45A9-AD8A-3B792D25C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F30E4-F18F-45D1-8F5E-D30C2E82B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0853F-DD4D-4508-A0A6-9C3F8C52C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CECC7-D7AB-48DB-827B-C146177A2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4304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童昏迷病人的护理\n## 1.儿童昏迷病人的概述及病因\n### 1.1儿童昏迷的定义与分类\n### 1.2儿童昏迷的常见病因及发病率\n### 1.3儿童昏迷的诊断与评估方法\n## 2.儿童昏迷病人的急救措施\n### 2.1儿童昏迷的现场急救流程\n### 2.2儿童昏迷的转运与安全防护\n### 2.3儿童昏迷的初步病情评估与处理\n## 3.儿童昏迷病人的护理常规\n### 3.1儿童昏迷病人的病房环境与管理\n### 3.2儿童昏迷病人的监测与护理措施\n### 3.3儿童昏迷病人的基本生活护理与舒适护理\n## 4.儿童昏迷病人的并发症预防与护理\n### 4.1儿童昏迷病人的感染预防与护理\n### 4.2儿童昏迷病人的压疮预防与护理\n### 4.3儿童昏迷病人的深静脉血栓预防与护理\n## 5.儿童昏迷病人的康复治疗与护理\n### 5.1儿童昏迷病人的康复治疗概述\n### 5.2儿童昏迷病人的康复护理措施\n### 5.3儿童昏迷病人的心理康复与家庭支持\n## 6.儿童昏迷病人的健康教育与健康促进\n### 6.1儿童昏迷病人的健康教育内容与方法\n### 6.2儿童昏迷病人的健康促进策略与措施\n### 6.3儿童昏迷病人的长期随访与健康管理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儿童昏迷病人的护理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儿童昏迷病人的概述及病因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儿童昏迷的定义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意识丧失，无法唤醒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无法对外界刺激作出反应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肌肉松弛，无自主活动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儿童昏迷的分类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轻型昏迷：患者对外界刺激有反应，但反应迟钝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中度昏迷：患者对外界刺激无反应，但生命体征稳定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重度昏迷：患者生命体征不稳定，需要紧急处理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儿童昏迷的定义与分类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儿童昏迷的常见病因及发病率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儿童昏迷的常见病因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神经系统疾病：如脑炎、脑膜炎、脑肿瘤等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代谢性疾病：如糖尿病、尿毒症等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意外伤害：如溺水、中毒、外伤等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心血管疾病：如心律失常、心肌梗死等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儿童昏迷的发病率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目前尚无准确的儿童昏迷发病率数据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发病率可能受到地区、年龄、季节等因素的影响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儿童昏迷的诊断方法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根据患者的病史、临床表现和辅助检查进行诊断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辅助检查包括：血液检查、影像学检查、脑电图等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儿童昏迷的评估方法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采用格拉斯哥昏迷评分（GCS）进行评估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GCS评分包括：睁眼反应、语言反应和运动反应三个部分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评分越高，昏迷程度越轻；评分越低，昏迷程度越重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儿童昏迷的诊断与评估方法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儿童昏迷病人的急救措施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撤离潜在的危险因素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避免进一步的伤害</a:t>
                </a:r>
                <a:endParaRPr/>
              </a:p>
            </p:txBody>
          </p:sp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确保现场安全</a:t>
                </a:r>
                <a:endParaRPr/>
              </a:p>
            </p:txBody>
          </p:sp>
        </p:grpSp>
        <p:grpSp>
          <p:nvGrpSpPr>
            <p:cNvPr id="26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检查呼吸、脉搏、血压等生命体征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如有生命体征异常，立即进行急救措施</a:t>
                </a:r>
                <a:endParaRPr/>
              </a:p>
            </p:txBody>
          </p:sp>
          <p:sp>
            <p:nvSpPr>
              <p:cNvPr id="27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评估患者的生命体征</a:t>
                </a:r>
                <a:endParaRPr/>
              </a:p>
            </p:txBody>
          </p:sp>
          <p:sp>
            <p:nvSpPr>
              <p:cNvPr id="27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保持呼吸道通畅：如清除口腔异物、人工呼吸等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建立静脉通道：以便快速输液、输血等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立即拨打急救电话，寻求专业救援</a:t>
                </a:r>
                <a:endParaRPr/>
              </a:p>
            </p:txBody>
          </p:sp>
          <p:sp>
            <p:nvSpPr>
              <p:cNvPr id="27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实施急救措施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儿童昏迷的现场急救流程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儿童昏迷的转运与安全防护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儿童昏迷的转运方式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根据病情和条件选择合适的转运方式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如：救护车、直升机等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儿童昏迷的转运安全措施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确保患者的生命体征稳定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采用安全的转运设备，如：担架、颈托等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密切观察患者的病情变化，及时处理异常情况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儿童昏迷的初步病情评估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了解患者的病史、发病过程和既往病史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检查患者的生理指标和生命体征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儿童昏迷的处理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针对病因进行治疗，如：抗感染、降糖、解毒等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保持患者的生命体征稳定，如：输液、输血、呼吸支持等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根据病情进行进一步的检查，以便明确诊断和制定治疗方案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儿童昏迷的初步病情评估与处理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儿童昏迷病人的护理常规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儿童昏迷病人的病房环境与管理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儿童昏迷病人的病房环境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保持病房整洁、安静、舒适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调整室内温度和湿度，保持恒定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儿童昏迷病人的管理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严格执行医嘱，确保患者得到及时、有效的治疗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定期评估患者的意识和生命体征，及时调整治疗方案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儿童昏迷病人的监测与护理措施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儿童昏迷病人的监测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密切观察患者的生命体征，如：心率、血压、呼吸等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定期检查患者的血液指标，如：血糖、血气分析等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儿童昏迷病人的护理措施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保持患者的呼吸道通畅，如：吸痰、人工呼吸等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定期翻身、拍背，预防压疮的发生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注意患者的营养支持，如：鼻饲、静脉营养等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儿童昏迷病人的基本生活护理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保持患者的床铺整洁、干燥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定期更换患者的衣物和床单，保持清洁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儿童昏迷病人的舒适护理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尽量保持患者的肢体功能位，防止肌肉挛缩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根据患者的病情和需要，进行适当的按摩和肢体活动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儿童昏迷病人的基本生活护理与舒适护理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https://d.book118.com/397143041152006043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儿童昏迷病人的护理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2024-09-17T21:08:54.649</cp:lastPrinted>
  <dcterms:created xsi:type="dcterms:W3CDTF">2024-09-17T13:08:54Z</dcterms:created>
  <dcterms:modified xsi:type="dcterms:W3CDTF">2024-09-17T13:08:56Z</dcterms:modified>
</cp:coreProperties>
</file>