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873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5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9B100-F576-4CA8-82F7-628D4EE79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7D864B-978C-433B-AC07-48C31C185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CD86C-FC83-4DF8-9B49-265ED33FF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37620-E73C-46CF-BDD1-DA84FE035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161FDB-7949-4233-A18E-8968F0372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9C120D-74E9-4C00-8424-3126E0893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62D40D-4BE8-4EDC-880E-E963893E0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0EEAD-FC79-4BED-B8A2-DA8209F5D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5B386-26A9-40E4-AE8E-E86820C37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72E25-53FB-4E9F-801F-C6C3F43AD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00566A-5E30-4125-8F71-E3F31FD83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863" r:id="rId2"/>
    <p:sldLayoutId id="2147492864" r:id="rId3"/>
    <p:sldLayoutId id="2147492865" r:id="rId4"/>
    <p:sldLayoutId id="2147492866" r:id="rId5"/>
    <p:sldLayoutId id="2147492867" r:id="rId6"/>
    <p:sldLayoutId id="2147492868" r:id="rId7"/>
    <p:sldLayoutId id="2147492869" r:id="rId8"/>
    <p:sldLayoutId id="2147492870" r:id="rId9"/>
    <p:sldLayoutId id="2147492871" r:id="rId10"/>
    <p:sldLayoutId id="214749287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4311404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二年级下册语文课件8、彩色的梦人教部编版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83985" y="246888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44180" y="246888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教学目标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83985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44180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教学方法与手段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83985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44180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教学过程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47091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47091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教学内容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47294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47294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教学重点与难点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1132840" y="5474970"/>
            <a:ext cx="1271270" cy="83947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07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6"/>
            </p:custDataLst>
          </p:nvPr>
        </p:nvSpPr>
        <p:spPr>
          <a:xfrm>
            <a:off x="2693035" y="5474970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教学评价与反馈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https://d.book118.com/397143114046006030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目录"/>
  <p:tag name="KSO_WM_UNIT_TYPE" val="a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i*1_7_1"/>
  <p:tag name="KSO_WM_UNIT_INDEX" val="1_7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二年级下册语文课件8、彩色的梦人教部编版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2024-09-01T21:31:48.214</cp:lastPrinted>
  <dcterms:created xsi:type="dcterms:W3CDTF">2024-09-01T13:31:48Z</dcterms:created>
  <dcterms:modified xsi:type="dcterms:W3CDTF">2024-09-01T13:31:50Z</dcterms:modified>
</cp:coreProperties>
</file>