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7C6238-D1CA-4F27-BC1E-47CFD7D3EE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C41B71-C4BE-4DB9-A386-FD83A37103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3C2275-C9AB-4E2F-8F8A-636CEF3E3C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D2F55F-2D4C-4037-A61F-76DFCA7FA2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D75DCA1-6F14-4EB2-B0DB-9D8CD03764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5D2D1A3-F8DD-498C-A007-274660AFD9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3E409A0-7C6A-41B3-995F-46BCA1CDA8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3D95FA-C811-4A4B-ADA2-CD897A6089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31BA40-60A2-4548-9618-36F41A0964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87470C-D720-432C-8683-B1CA4B6761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6E877F-F1C3-455F-9E81-50E395D2E5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7144166064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《食品检验工知识》PPT课件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食品检验工概述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食品检验基础知识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食品检验技术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食品检验实践操作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食品检验质量控制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食品安全与卫生知识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食品检验工概述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8906" r="289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了解食品检验工的定义和职责是学习该领域的基础，有助于更好地理解其工作内容和要求。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检验工是指从事食品质量检测、监督和安全管理等工作的人员。他们主要负责对食品进行抽样检测，确保食品质量符合相关标准和规定，同时对食品生产、加工、储存、运输等环节进行监督和安全管理，保障公众的食品安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食品检验工的定义与职责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具备哪些技能要求是成为合格食品检验工的关键，这些技能包括但不限于专业知识、技术操作、沟通协调等。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检验工需要具备丰富的食品科学、化学分析、微生物学等方面的专业知识，能够熟练掌握各种检测技术和操作方法。同时，他们还需要具备良好的沟通协调能力和团队合作精神，能够与其他部门和人员有效合作，共同保障食品安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食品检验工的技能要求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食品检验工的职业发展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了解食品检验工的职业发展前景和方向，有助于从业者制定合理的职业规划和发展目标。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人们对食品安全问题的关注度不断提高，食品检验工的职业前景越来越广阔。他们可以通过不断学习和实践，提升自己的专业能力和水平，逐步向高级管理岗位发展，如食品安全经理、质量保证经理等。此外，他们还可以在科研机构、政府监管部门等领域发挥自己的专业特长和经验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食品检验基础知识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食品检验是对食品的质量和安全性进行检测和评估的过程，以确保食品的质量和安全符合相关法规和标准。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食品检验是保障食品安全的重要手段，通过检验可以发现食品中的问题，及时采取措施，防止问题食品流入市场，保护消费者的健康。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食品检验的基本概念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食品检验的重要性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食品检验的定义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6744" b="16744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3704" r="3704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通过人的感觉器官对食品的外观、气味、口感等方面进行检验，判断食品的质量和安全性。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感官检验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通过测量食品的物理性质，如密度、折射率、电导率等，对食品的质量和安全性进行检验。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物理检验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通过化学分析方法对食品中的成分进行检测，判断食品的质量和安全性。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化学检验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通过检测食品中的微生物，如细菌、霉菌等，判断食品的质量和安全性。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微生物检验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食品检验的分类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利用各种仪器设备对食品进行检测，如色谱分析、光谱分析等。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仪器分析法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542" r="17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化学分析法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生物学分析法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833" r="168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利用化学原理和方法对食品进行检测，如滴定法、重量法等。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利用生物学原理和方法对食品进行检测，如酶联免疫法、核酸检测等。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食品检验的方法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国家制定的一系列关于食品安全的法律法规和标准，是食品检验必须遵循的基本准则。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2417" r="2241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917" r="1291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国家标准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国际上的一些食品安全标准和规范，对于进出口食品的检验具有重要的指导意义。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国际标准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一些地方政府根据当地实际情况制定的食品安全标准和规范，是对国家标准的有益补充。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地方标准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食品检验的标准与法规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食品检验技术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感官检验技术的结果往往受到检验人员的经验、习惯、情绪等因素的影响，因此在实际应用中需要具备一定的专业知识和技能。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通过观察、闻、尝、触等方式对食品进行感官评价的方法。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感官检验技术是食品检验中常用的一种方法，通过观察食品的外观、色泽、气味、口感等方面，对食品的质量和新鲜度进行初步判断。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在食品检验中，感官检验技术具有快速、简便、实用的特点，但主观性强，易受个体差异影响。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感官检验技术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51956" y="1859223"/>
            <a:ext cx="3680862" cy="368086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0" y="1859223"/>
            <a:ext cx="3004065" cy="368086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99244" y="2206511"/>
            <a:ext cx="2986286" cy="2986286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189774" y="1566054"/>
            <a:ext cx="6364820" cy="4815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总结词：通过物理和化学手段对食品进行定性和定量分析的方法。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理化检验技术包括物理分析（如密度、折射率、旋光度等）、化学分析（如酸碱度、氧化还原电位、滴定等）和仪器分析（如色谱、光谱、质谱等）。通过这些手段可以测定食品中的成分含量、纯度、水分、矿物质等指标，从而判断食品的质量和安全性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总结词：理化检验技术具有精度高、可靠性强的特点，但操作复杂，需要专业设备和实验室条件。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详细描述：理化检验技术需要使用专业的设备和实验室条件，操作过程较为复杂，对检验人员的专业知识和技能要求较高。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32861" r="32861"/>
          <a:stretch>
            <a:fillRect/>
          </a:stretch>
        </p:blipFill>
        <p:spPr>
          <a:xfrm>
            <a:off x="1644228" y="2251495"/>
            <a:ext cx="2896317" cy="2896317"/>
          </a:xfrm>
          <a:prstGeom prst="ellipse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理化检验技术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通过培养和观察微生物对食品进行检测的方法。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微生物检验技术具有准确性高、针对性强的特点，但操作繁琐，需要专业设备和实验室条件。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微生物检验技术需要使用专业的设备和实验室条件，操作过程较为繁琐，对检验人员的专业知识和技能要求较高。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微生物检验技术包括细菌培养、霉菌分离、毒素检测等方法，可以检测食品中的微生物种类、数量和活性，从而判断食品的卫生质量和安全性。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微生物检验技术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https://d.book118.com/397144166064006026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2024-08-31T13:24:42.441</cp:lastPrinted>
  <dcterms:created xsi:type="dcterms:W3CDTF">2024-08-31T05:24:42Z</dcterms:created>
  <dcterms:modified xsi:type="dcterms:W3CDTF">2024-08-31T05:24:44Z</dcterms:modified>
</cp:coreProperties>
</file>