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7A2C9-0A7D-497D-9D85-40523D69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2BDF4-ADBF-4985-BB22-E253EC12F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0071E-9E04-4677-86CB-0A6B6634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B118D-52F1-45E1-800B-CBF89D4C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E083D-466B-4153-B5B6-5C2FA211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BF439-2A55-4218-B70A-8E51D028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49A71-315C-41F2-9689-AE3ACCC3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6DBAC-5920-41D3-A9E4-36B94220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8222C-8F7C-4FD0-9C6E-8DCEB164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9166F-BB61-455D-8347-49CBF55E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1129A-DB55-4D01-A597-343DA3DC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5012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《颅压增高》ppt课件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颅压增高的并发症与预后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颅压增高的概述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颅压增高是指颅内压力持续超过正常值的现象，通常以200-250mmH2O（相当于15-20mmHg）作为正常上限。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根据病因和发病机制，颅压增高可分为继发性颅压增高和原发性颅压增高。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颅压增高的常见病因包括颅内肿瘤、颅内感染、颅脑外伤、脑缺氧等。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颅压增高的病理机制主要是由于颅内脑脊液循环障碍、脑组织体积增加或颅内占位性病变等原因导致颅内压力升高。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颅压增高的常见临床表现包括头痛、呕吐、视乳头水肿、意识障碍等。其中，头痛是颅压增高最常见的症状，通常表现为早晨或夜间疼痛加剧，呈持续性或阵发性加重。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颅压增高的诊断主要依据临床表现和辅助检查结果。常用的辅助检查包括腰椎穿刺、影像学检查（如CT、MRI）等，可帮助医生了解颅内压力情况和病因，从而作出准确诊断。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颅压增高的治疗方法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如速尿、氢氯噻嗪等，通过增加尿量、减少液体潴留来降低颅内压。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高渗溶液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如甘露醇、甘油等，通过提高血浆渗透压、减少脑脊液分泌来降低颅内压。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如地塞米松、泼尼松等，通过抑制炎症反应、减少脑脊液分泌来降低颅内压。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通过将脑室内多余的脑脊液引流至腹腔，以降低颅内压。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脑室-腹腔分流术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通过在颅骨上钻孔或开颅手术，将脑脊液引流至体外，以降低颅内压。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脑脊液外引流术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在某些特殊情况下，如颅内肿瘤、脓肿等引起的颅压增高，可通过切除部分脑组织来降低颅内压。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脑组织切除术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如体位治疗、呼吸练习等，有助于改善脑脊液循环、减轻颅内压。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如认知行为疗法、放松训练等，有助于缓解焦虑、抑郁等情绪问题，减轻因情绪问题导致的颅压增高。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保持良好的作息习惯、合理饮食、适当运动等，有助于改善身体状况、预防颅压增高。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颅压增高的预防与护理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https://d.book118.com/397145012123006033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2024-09-07T03:56:00.857</cp:lastPrinted>
  <dcterms:created xsi:type="dcterms:W3CDTF">2024-09-06T19:56:00Z</dcterms:created>
  <dcterms:modified xsi:type="dcterms:W3CDTF">2024-09-06T19:56:02Z</dcterms:modified>
</cp:coreProperties>
</file>