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02103-F126-4F76-9E6D-A86C81EB0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1407-B6AF-4A47-AD54-36EAF6FC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5D1CF-E8A1-45E8-8B50-0E272B82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578F6-2B3A-40F2-80A5-2E5C9924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16F81-DFA1-4DA5-9AA9-E8CC05FE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1619F-8B0B-4F5E-A77C-F551E27A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16801-E590-4665-ACED-67670528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D277D-1F00-49A6-B838-B14C9D3A8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24E95-6565-4723-9AB1-BF0D4BEA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AD1B3-B8FA-4E63-99F2-E6659388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72436-1734-4211-A5D7-DABD2CADF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6021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护理质量与PDCA循环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P阶段：Plan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D阶段：Do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C阶段：Check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A阶段：Act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护理质量与PDCA循环的结合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PDCA循环概述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PDCA循环是一种全面质量管理的方法论，由美国质量管理专家戴明提出，包括Plan（计划）、Do（执行）、Check（检查）和 Act（处理）四个阶段。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它是一个不断循环、持续改进的过程，通过不断发现问题、解决问题，推动护理质量的不断提升。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Plan（计划）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此阶段主要是制定计划和目标，包括分析现状、确定问题、制定解决方案和实施计划。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执行阶段主要是按照计划实施解决方案，确保计划的顺利执行。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检查阶段主要是对实施效果进行检查和评估，确认是否达到预期目标，并发现新的问题。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处理阶段主要是对检查结果进行处理，总结经验教训，并针对新发现的问题制定新的解决方案，开始新的PDCA循环。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Do（执行）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Check（检查）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Act（处理）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PDCA循环的四个阶段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P阶段：Plan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分析问题产生的原因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对问题进行深入分析，找出问题产生的原因，为制定计划提供依据。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确定改进的重点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根据问题的严重程度和影响范围，确定需要优先改进的方面。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识别护理服务中存在的问题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通过患者反馈、内部评估等方式，明确护理服务中存在的问题和不足。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08" r="2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针对需要改进的方面，设定具体、可衡量的改进目标。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设定具体的改进目标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为确保目标的实现，制定详细的时间表，明确改进的阶段和时间节点。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制定目标实现的时间表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根据目标实现的需求，评估所需的资源，包括人力、物力、财力等。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确定资源需求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制定监督和评估机制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建立监督和评估机制，对计划的实施情况进行跟踪和评估，及时发现问题并进行调整。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根据问题的原因和目标，制定具体的改进措施，包括政策调整、流程优化、人员培训等。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确定责任人和执行部门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为每项改进措施指定责任人和执行部门，确保计划的顺利实施。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D阶段：Do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提供必要的设备和物资，如药品、医疗器械和护理用品。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合理安排工作时间和班次，确保计划的顺利执行。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合理安排护理人员，确保有足够的护士和辅助人员来执行计划。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确保有足够的资金来支持护理计划的实施。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制定具体的护理计划和流程，明确护理目标和工作内容。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建立有效的沟通机制，确保护理人员之间的信息传递和协作。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对护理人员进行培训和指导，确保他们了解并掌握计划的执行方法和要求。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定期评估计划的执行情况，及时调整和改进计划。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20" b="212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建立监控机制，对护理计划的执行情况进行实时跟踪和记录。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对患者的满意度进行调查，了解他们对护理服务的评价和建议。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监控执行情况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对护理人员进行定期评估和反馈，及时发现和纠正执行中的问题。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对护理质量进行定期评估，及时发现和解决潜在的问题。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https://d.book118.com/397146021145006033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2024-09-07T09:52:52.424</cp:lastPrinted>
  <dcterms:created xsi:type="dcterms:W3CDTF">2024-09-07T01:52:52Z</dcterms:created>
  <dcterms:modified xsi:type="dcterms:W3CDTF">2024-09-07T01:52:54Z</dcterms:modified>
</cp:coreProperties>
</file>