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051D39-92FA-4CBC-BC5E-1803D83EB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E1B6D4-9325-46F6-8844-CA92F8EF1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E93764-E406-4BB3-9EF1-926D5FEF4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E84947-E3A1-4A6F-8D54-652182929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DA5D28-C5B4-4277-9DB1-7482B29C3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6F3473-9BB6-49CE-BE30-7644C62D0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F35A2D-4155-4B57-8D8F-E6CDC508D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DA4CAE-498A-42DB-B338-65763E099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33DB45-B253-4267-8E1E-3DB703DBB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A658D6-1B49-4D55-93FD-182EF42B9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8F4C04-CFA8-41FD-80CF-BDD41098D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1461431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工程量管理的基本知识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工程量管理概述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工程量清单的编制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工程量计算规则与方法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工程量变更管理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工程量管理在工程造价控制中的作用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提高工程量管理水平的措施与建议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工程量管理概述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工程量管理是对工程项目的工程量进行全面、系统、有效的计划、组织、协调和控制的过程，旨在确保工程量的准确性、合理性和经济性。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通过工程量管理，实现工程资源的优化配置，提高工程项目的投资效益，降低工程成本，保证工程质量和进度。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5329" r="15329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18167" r="18167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通过精确的工程量计算和控制，避免资源浪费和成本增加，提高工程项目的投资回报率。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提高投资效益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合理的工程量安排有助于确保施工质量和进度，减少因工程量问题引起的返工和延误。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保证工程质量和进度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工程量管理是工程项目管理的重要组成部分，有助于推动工程管理向科学化、规范化方向发展。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促进工程管理的科学化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工程量管理的重要性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332131" y="4551331"/>
            <a:ext cx="333375" cy="333375"/>
            <a:chOff x="3332131" y="4551331"/>
            <a:chExt cx="333375" cy="333375"/>
          </a:xfrm>
        </p:grpSpPr>
        <p:sp>
          <p:nvSpPr>
            <p:cNvPr id="7" name="AutoShape 7"/>
            <p:cNvSpPr/>
            <p:nvPr/>
          </p:nvSpPr>
          <p:spPr>
            <a:xfrm>
              <a:off x="3332131" y="4551331"/>
              <a:ext cx="333375" cy="33337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4</a:t>
              </a:r>
              <a:endParaRPr lang="en-US" sz="1100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688419" y="1750981"/>
            <a:ext cx="333375" cy="334994"/>
            <a:chOff x="8688419" y="1750981"/>
            <a:chExt cx="333375" cy="334994"/>
          </a:xfrm>
        </p:grpSpPr>
        <p:sp>
          <p:nvSpPr>
            <p:cNvPr id="9" name="AutoShape 9"/>
            <p:cNvSpPr/>
            <p:nvPr/>
          </p:nvSpPr>
          <p:spPr>
            <a:xfrm>
              <a:off x="8688419" y="1750981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2</a:t>
              </a: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915400" y="4337018"/>
            <a:ext cx="333375" cy="334994"/>
            <a:chOff x="8915400" y="4337018"/>
            <a:chExt cx="333375" cy="334994"/>
          </a:xfrm>
        </p:grpSpPr>
        <p:sp>
          <p:nvSpPr>
            <p:cNvPr id="11" name="AutoShape 11"/>
            <p:cNvSpPr/>
            <p:nvPr/>
          </p:nvSpPr>
          <p:spPr>
            <a:xfrm>
              <a:off x="8915400" y="4337018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3</a:t>
              </a:r>
              <a:endParaRPr lang="en-US" sz="110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工程量管理的原则</a:t>
              </a:r>
            </a:p>
          </p:txBody>
        </p:sp>
      </p:grpSp>
      <p:sp>
        <p:nvSpPr>
          <p:cNvPr id="34" name="Freeform 34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358979" y="1463569"/>
            <a:ext cx="2426717" cy="490334"/>
            <a:chOff x="358979" y="1463569"/>
            <a:chExt cx="2426717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358979" y="146356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全面性原则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8456" y="1876743"/>
            <a:ext cx="2267763" cy="1552257"/>
            <a:chOff x="438456" y="1876743"/>
            <a:chExt cx="2267763" cy="1552257"/>
          </a:xfrm>
        </p:grpSpPr>
        <p:sp>
          <p:nvSpPr>
            <p:cNvPr id="38" name="TextBox 38"/>
            <p:cNvSpPr txBox="1"/>
            <p:nvPr/>
          </p:nvSpPr>
          <p:spPr>
            <a:xfrm>
              <a:off x="438456" y="18767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工程量管理应涵盖工程项目的各个阶段和各个方面，确保管理的全面性和系统性。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9248775" y="1020657"/>
            <a:ext cx="2426717" cy="490334"/>
            <a:chOff x="9248775" y="1020657"/>
            <a:chExt cx="242671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9248775" y="102065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准确性原则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328252" y="1433831"/>
            <a:ext cx="2267763" cy="1552257"/>
            <a:chOff x="9328252" y="1433831"/>
            <a:chExt cx="2267763" cy="1552257"/>
          </a:xfrm>
        </p:grpSpPr>
        <p:sp>
          <p:nvSpPr>
            <p:cNvPr id="42" name="TextBox 42"/>
            <p:cNvSpPr txBox="1"/>
            <p:nvPr/>
          </p:nvSpPr>
          <p:spPr>
            <a:xfrm>
              <a:off x="9328252" y="14338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工程量计算应准确、可靠，反映工程项目的实际情况，为决策提供准确依据。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9328252" y="3735303"/>
            <a:ext cx="2426717" cy="490334"/>
            <a:chOff x="9328252" y="3735303"/>
            <a:chExt cx="2426717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9328252" y="3735303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经济性原则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9407729" y="4148477"/>
            <a:ext cx="2267763" cy="1552257"/>
            <a:chOff x="9407729" y="4148477"/>
            <a:chExt cx="2267763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9407729" y="4148477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工程量管理应注重经济效益，通过优化资源配置和降低成本，提高工程项目的经济效益。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94339" y="4238625"/>
            <a:ext cx="2426717" cy="490334"/>
            <a:chOff x="694339" y="4238625"/>
            <a:chExt cx="2426717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694339" y="4238625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可控性原则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3817" y="4651799"/>
            <a:ext cx="2267763" cy="1552257"/>
            <a:chOff x="773817" y="4651799"/>
            <a:chExt cx="2267763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773817" y="465179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工程量管理应具备可控性，通过建立完善的管理制度和流程，实现对工程量的有效控制。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52" name="Freeform 52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noFill/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noFill/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noFill/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noFill/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noFill/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noFill/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noFill/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noFill/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noFill/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noFill/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noFill/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noFill/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noFill/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noFill/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noFill/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noFill/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noFill/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noFill/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工程量清单的编制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工程量清单的概念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工程量清单的定义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工程量清单是招标文件的组成部分，包括分部分项工程量清单、措施项目清单、其他项目清单、规费项目清单和税金项目清单。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工程量清单的作用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为投标人提供公平竞争的平台，方便招标人编制招标控制价和投标人报价，同时也是工程计量与支付的依据。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分部分项工程量清单编制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依据招标文件、设计文件、施工现场情况、常规施工方案等，按照统一的工程量计算规则、分部分项工程划分、计量单位等进行编制。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措施项目清单编制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根据拟建工程的实际情况列项，需要考虑多种因素，如施工条件、施工方法、安全施工等。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其他项目清单编制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包括暂列金额、暂估价、计日工和总承包服务费等，根据招标人的要求列项。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工程量清单的编制方法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工程量清单的审查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对工程量清单进行全面、细致的审查和复核，确保清单的准确性、完整性和合理性。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工程量清单的调整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在项目实施过程中，如遇工程变更或新增工程内容，需要对工程量清单进行相应调整，并重新计算和审核。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工程量清单的动态管理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根据实际情况对工程量清单进行动态管理，及时调整和优化，确保项目的顺利实施和成本控制。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工程量清单的审查与调整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工程量计算规则与方法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工程量计算原则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工程量计算应遵循统一计算规则、按图纸计算、列出计算式等原则。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工程量计算依据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工程量计算的依据包括施工图纸、设计文件、招标文件、施工合同等。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工程量清单编制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根据工程量计算规则，将各个分部分项工程的工程量列出清单，以便于进行工程造价的计算和控制。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工程量的计算规则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软件计算方法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利用专业的工程量计算软件，通过建模和输入相关参数，自动计算出各个分部分项工程的工程量。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综合计算方法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结合手工和软件计算方法的优点，对复杂或特殊的分部分项工程进行综合计算。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手工计算方法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利用计算器或手算，根据图纸和计算规则，对各个分部分项工程的工程量进行逐项计算。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407" r="1740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工程量的计算方法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工程量计算的注意事项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注意计量单位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工程量计算时应注意计量单位的一致性，避免出现单位换算错误。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掌握计算规则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熟练掌握工程量计算规则，避免漏算、重算或错算。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熟悉施工图纸和设计文件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在进行工程量计算前，应认真阅读施工图纸和设计文件，了解工程的全貌和设计意图。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考虑施工因素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在计算工程量时，应考虑施工过程中的各种因素，如施工方法、施工工艺、施工条件等。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认真复核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工程量计算完成后，应认真进行复核和审查，确保计算结果的准确性和可靠性。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https://d.book118.com/397146143106006035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2024-09-10T01:18:46.729</cp:lastPrinted>
  <dcterms:created xsi:type="dcterms:W3CDTF">2024-09-09T17:18:46Z</dcterms:created>
  <dcterms:modified xsi:type="dcterms:W3CDTF">2024-09-09T17:18:49Z</dcterms:modified>
</cp:coreProperties>
</file>