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5A39C-500A-42EA-8AE6-BFA064B4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A0B41-7030-4120-B59F-BB3DA649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A3AE7-8EA5-4E66-BBD2-E3C4B966E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C979F-5E34-4FCF-9138-5741126C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12707-BF9F-4EE6-889B-6AB20FF2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DC9F1-B13E-4414-A03A-3A51F5DC5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FF47A-50FB-4C21-A711-95ACDD9FC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3C8D0-F317-4F62-A7DA-6320BEA45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78E57-5F10-4C2B-B143-554BB7AA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C90A4-6813-4042-9DC8-937F38FF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A69D7-CB71-468E-B2F4-1FE90E83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50060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卫生医疗行业复工报告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疫情期间卫生医疗行业受影响情况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卫生医疗行业复工准备情况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复工后卫生医疗行业运营情况分析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复工过程中存在的问题与挑战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针对复工过程中问题的对策建议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卫生医疗行业在疫情期间面临巨大压力，复工是恢复行业正常运转、保障人民健康的重要举措。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推动经济复苏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卫生医疗行业作为国民经济的重要组成部分，复工有助于推动经济复苏和增长。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通过复工，医疗机构可以加强内部管理，提升医疗服务质量和效率。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包括各类医疗机构（如医院、诊所、卫生院等）的复工进度、遇到的问题及解决方案等。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医疗机构复工情况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医护人员是卫生医疗行业的核心力量，汇报将关注他们的工作状态、面临的挑战以及应对措施等。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针对疫情采取的防控措施是卫生医疗行业复工的重要前提，汇报将涉及相关措施的执行情况、效果评估及改进建议等。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疫情期间卫生医疗行业受影响情况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医疗机构运营情况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医疗机构运营压力增大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疫情期间，医疗机构面临人力、物力、财力等多方面的压力，尤其是发热门诊、定点医院等抗疫一线单位。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随着疫情发展，医疗资源出现紧张局面，包括医用物资、床位、医护人员等。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医疗服务模式转变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为减少交叉感染风险，医疗机构纷纷推出线上问诊、电话咨询等远程医疗服务。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医护人员工作状况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工作强度增加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医护人员需要承担更多的诊疗、护理和防控工作，工作强度大幅增加。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感染风险提高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医护人员在与患者接触过程中，感染病毒的风险显著提高。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长期高强度工作和精神压力容易导致医护人员出现焦虑、抑郁等心理问题。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就诊难度增加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部分患者因担心感染风险或交通管制等原因，就诊难度增加。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线上问诊成为新选择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越来越多的患者选择通过线上问诊、电话咨询等方式获取医疗服务。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就诊流程改变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疫情期间，患者就诊流程发生变化，如需要提前预约、佩戴口罩、测量体温等。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患者就诊情况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卫生医疗行业复工准备情况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根据疫情形势和医疗机构的实际情况，制定全面、具体的防控方案，包括预检分诊、发热门诊管理、院内感染控制等方面。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制定详细的防控方案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在医疗机构入口设立预检分诊点，对就诊患者进行体温检测和流行病学史询问，及时发现和隔离疑似病例。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加强预检分诊工作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规范发热门诊设置和管理，提高发热门诊的敏感性和特异性，确保疑似病例能够及时得到诊断和治疗。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强化发热门诊管理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防控措施制定及实施情况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应急采购机制完善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建立应急采购机制，确保在物资短缺时能够及时采购到所需的医疗设备和物资。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医疗设备运行状况良好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各类医疗设备经过检修和维护，处于良好运行状态，能够满足临床诊疗需求。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物资储备充足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医疗机构已储备充足的防护用品、消杀用品和医疗救治所需的药品、试剂等物资，保障一线医护人员和患者的安全。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医疗设备与物资储备情况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根据疫情防控需要和医疗机构实际情况，合理调配医护人员，保障一线医护人员的工作强度和休息时间。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组织医护人员开展疫情防控知识培训，提高医护人员的防控意识和能力。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建立应急梯队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组建应急梯队，做好后备医护人员的储备和培训工作，确保在需要时能够及时补充到一线工作中。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042" r="140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人员培训与调配情况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https://d.book118.com/397150060103006042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2024-09-15T20:07:07.095</cp:lastPrinted>
  <dcterms:created xsi:type="dcterms:W3CDTF">2024-09-15T12:07:07Z</dcterms:created>
  <dcterms:modified xsi:type="dcterms:W3CDTF">2024-09-15T12:07:09Z</dcterms:modified>
</cp:coreProperties>
</file>